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648" r:id="rId1"/>
  </p:sldMasterIdLst>
  <p:notesMasterIdLst>
    <p:notesMasterId r:id="rId49"/>
  </p:notesMasterIdLst>
  <p:sldIdLst>
    <p:sldId id="318" r:id="rId2"/>
    <p:sldId id="322" r:id="rId3"/>
    <p:sldId id="366" r:id="rId4"/>
    <p:sldId id="275" r:id="rId5"/>
    <p:sldId id="317" r:id="rId6"/>
    <p:sldId id="332" r:id="rId7"/>
    <p:sldId id="325" r:id="rId8"/>
    <p:sldId id="323" r:id="rId9"/>
    <p:sldId id="333" r:id="rId10"/>
    <p:sldId id="334" r:id="rId11"/>
    <p:sldId id="326" r:id="rId12"/>
    <p:sldId id="335" r:id="rId13"/>
    <p:sldId id="327" r:id="rId14"/>
    <p:sldId id="336" r:id="rId15"/>
    <p:sldId id="337" r:id="rId16"/>
    <p:sldId id="328" r:id="rId17"/>
    <p:sldId id="339" r:id="rId18"/>
    <p:sldId id="342" r:id="rId19"/>
    <p:sldId id="343" r:id="rId20"/>
    <p:sldId id="344" r:id="rId21"/>
    <p:sldId id="345" r:id="rId22"/>
    <p:sldId id="346" r:id="rId23"/>
    <p:sldId id="347" r:id="rId24"/>
    <p:sldId id="348" r:id="rId25"/>
    <p:sldId id="369" r:id="rId26"/>
    <p:sldId id="350" r:id="rId27"/>
    <p:sldId id="351" r:id="rId28"/>
    <p:sldId id="368" r:id="rId29"/>
    <p:sldId id="353" r:id="rId30"/>
    <p:sldId id="354" r:id="rId31"/>
    <p:sldId id="355" r:id="rId32"/>
    <p:sldId id="329" r:id="rId33"/>
    <p:sldId id="358" r:id="rId34"/>
    <p:sldId id="359" r:id="rId35"/>
    <p:sldId id="360" r:id="rId36"/>
    <p:sldId id="356" r:id="rId37"/>
    <p:sldId id="370" r:id="rId38"/>
    <p:sldId id="364" r:id="rId39"/>
    <p:sldId id="371" r:id="rId40"/>
    <p:sldId id="276" r:id="rId41"/>
    <p:sldId id="361" r:id="rId42"/>
    <p:sldId id="362" r:id="rId43"/>
    <p:sldId id="363" r:id="rId44"/>
    <p:sldId id="372" r:id="rId45"/>
    <p:sldId id="375" r:id="rId46"/>
    <p:sldId id="373" r:id="rId47"/>
    <p:sldId id="37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E11A2C"/>
    <a:srgbClr val="FF85FF"/>
    <a:srgbClr val="E119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94" autoAdjust="0"/>
    <p:restoredTop sz="76965" autoAdjust="0"/>
  </p:normalViewPr>
  <p:slideViewPr>
    <p:cSldViewPr snapToGrid="0" snapToObjects="1">
      <p:cViewPr varScale="1">
        <p:scale>
          <a:sx n="85" d="100"/>
          <a:sy n="85" d="100"/>
        </p:scale>
        <p:origin x="1392"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vi, Mariana" userId="ff81d19a-5bdb-42c2-9044-405c3c955145" providerId="ADAL" clId="{4F32761B-B8AD-D74B-800B-562E2D7AC979}"/>
    <pc:docChg chg="undo custSel addSld delSld modSld sldOrd">
      <pc:chgData name="Levi, Mariana" userId="ff81d19a-5bdb-42c2-9044-405c3c955145" providerId="ADAL" clId="{4F32761B-B8AD-D74B-800B-562E2D7AC979}" dt="2020-11-05T17:23:15.697" v="29532" actId="20577"/>
      <pc:docMkLst>
        <pc:docMk/>
      </pc:docMkLst>
      <pc:sldChg chg="addSp delSp modSp modAnim modNotesTx">
        <pc:chgData name="Levi, Mariana" userId="ff81d19a-5bdb-42c2-9044-405c3c955145" providerId="ADAL" clId="{4F32761B-B8AD-D74B-800B-562E2D7AC979}" dt="2020-10-22T19:47:19.894" v="20310" actId="122"/>
        <pc:sldMkLst>
          <pc:docMk/>
          <pc:sldMk cId="363335549" sldId="275"/>
        </pc:sldMkLst>
        <pc:spChg chg="mod">
          <ac:chgData name="Levi, Mariana" userId="ff81d19a-5bdb-42c2-9044-405c3c955145" providerId="ADAL" clId="{4F32761B-B8AD-D74B-800B-562E2D7AC979}" dt="2020-10-22T19:47:19.894" v="20310" actId="122"/>
          <ac:spMkLst>
            <pc:docMk/>
            <pc:sldMk cId="363335549" sldId="275"/>
            <ac:spMk id="2" creationId="{00000000-0000-0000-0000-000000000000}"/>
          </ac:spMkLst>
        </pc:spChg>
        <pc:spChg chg="add del mod">
          <ac:chgData name="Levi, Mariana" userId="ff81d19a-5bdb-42c2-9044-405c3c955145" providerId="ADAL" clId="{4F32761B-B8AD-D74B-800B-562E2D7AC979}" dt="2020-10-15T16:32:36.230" v="1009" actId="767"/>
          <ac:spMkLst>
            <pc:docMk/>
            <pc:sldMk cId="363335549" sldId="275"/>
            <ac:spMk id="5" creationId="{17D95E45-6B25-A349-B259-FC0E16D6E545}"/>
          </ac:spMkLst>
        </pc:spChg>
        <pc:spChg chg="mod">
          <ac:chgData name="Levi, Mariana" userId="ff81d19a-5bdb-42c2-9044-405c3c955145" providerId="ADAL" clId="{4F32761B-B8AD-D74B-800B-562E2D7AC979}" dt="2020-10-15T16:33:38.122" v="1087" actId="313"/>
          <ac:spMkLst>
            <pc:docMk/>
            <pc:sldMk cId="363335549" sldId="275"/>
            <ac:spMk id="6" creationId="{00000000-0000-0000-0000-000000000000}"/>
          </ac:spMkLst>
        </pc:spChg>
        <pc:picChg chg="add del mod">
          <ac:chgData name="Levi, Mariana" userId="ff81d19a-5bdb-42c2-9044-405c3c955145" providerId="ADAL" clId="{4F32761B-B8AD-D74B-800B-562E2D7AC979}" dt="2020-10-15T16:32:38.011" v="1010"/>
          <ac:picMkLst>
            <pc:docMk/>
            <pc:sldMk cId="363335549" sldId="275"/>
            <ac:picMk id="3" creationId="{E93B0EE6-3585-1C4A-AF50-44F442CB2074}"/>
          </ac:picMkLst>
        </pc:picChg>
      </pc:sldChg>
      <pc:sldChg chg="modSp ord">
        <pc:chgData name="Levi, Mariana" userId="ff81d19a-5bdb-42c2-9044-405c3c955145" providerId="ADAL" clId="{4F32761B-B8AD-D74B-800B-562E2D7AC979}" dt="2020-10-22T21:08:46.834" v="21891" actId="20577"/>
        <pc:sldMkLst>
          <pc:docMk/>
          <pc:sldMk cId="816081013" sldId="276"/>
        </pc:sldMkLst>
        <pc:spChg chg="mod">
          <ac:chgData name="Levi, Mariana" userId="ff81d19a-5bdb-42c2-9044-405c3c955145" providerId="ADAL" clId="{4F32761B-B8AD-D74B-800B-562E2D7AC979}" dt="2020-10-22T21:08:46.834" v="21891" actId="20577"/>
          <ac:spMkLst>
            <pc:docMk/>
            <pc:sldMk cId="816081013" sldId="276"/>
            <ac:spMk id="2" creationId="{00000000-0000-0000-0000-000000000000}"/>
          </ac:spMkLst>
        </pc:spChg>
      </pc:sldChg>
      <pc:sldChg chg="addSp delSp modSp">
        <pc:chgData name="Levi, Mariana" userId="ff81d19a-5bdb-42c2-9044-405c3c955145" providerId="ADAL" clId="{4F32761B-B8AD-D74B-800B-562E2D7AC979}" dt="2020-10-22T19:48:42.465" v="20340" actId="20577"/>
        <pc:sldMkLst>
          <pc:docMk/>
          <pc:sldMk cId="62245499" sldId="317"/>
        </pc:sldMkLst>
        <pc:spChg chg="mod">
          <ac:chgData name="Levi, Mariana" userId="ff81d19a-5bdb-42c2-9044-405c3c955145" providerId="ADAL" clId="{4F32761B-B8AD-D74B-800B-562E2D7AC979}" dt="2020-10-22T19:48:42.465" v="20340" actId="20577"/>
          <ac:spMkLst>
            <pc:docMk/>
            <pc:sldMk cId="62245499" sldId="317"/>
            <ac:spMk id="2" creationId="{00000000-0000-0000-0000-000000000000}"/>
          </ac:spMkLst>
        </pc:spChg>
        <pc:spChg chg="add del mod">
          <ac:chgData name="Levi, Mariana" userId="ff81d19a-5bdb-42c2-9044-405c3c955145" providerId="ADAL" clId="{4F32761B-B8AD-D74B-800B-562E2D7AC979}" dt="2020-10-15T16:35:09.071" v="1094" actId="478"/>
          <ac:spMkLst>
            <pc:docMk/>
            <pc:sldMk cId="62245499" sldId="317"/>
            <ac:spMk id="5" creationId="{E6C013D4-4475-8540-8F80-CA663A43D212}"/>
          </ac:spMkLst>
        </pc:spChg>
        <pc:spChg chg="mod">
          <ac:chgData name="Levi, Mariana" userId="ff81d19a-5bdb-42c2-9044-405c3c955145" providerId="ADAL" clId="{4F32761B-B8AD-D74B-800B-562E2D7AC979}" dt="2020-10-15T17:35:53.143" v="2400" actId="207"/>
          <ac:spMkLst>
            <pc:docMk/>
            <pc:sldMk cId="62245499" sldId="317"/>
            <ac:spMk id="6" creationId="{00000000-0000-0000-0000-000000000000}"/>
          </ac:spMkLst>
        </pc:spChg>
        <pc:spChg chg="add del mod">
          <ac:chgData name="Levi, Mariana" userId="ff81d19a-5bdb-42c2-9044-405c3c955145" providerId="ADAL" clId="{4F32761B-B8AD-D74B-800B-562E2D7AC979}" dt="2020-10-15T17:00:48.963" v="1096" actId="931"/>
          <ac:spMkLst>
            <pc:docMk/>
            <pc:sldMk cId="62245499" sldId="317"/>
            <ac:spMk id="9" creationId="{E6718BA5-EFF1-2E49-8E88-22CE56E575AC}"/>
          </ac:spMkLst>
        </pc:spChg>
        <pc:spChg chg="add mod">
          <ac:chgData name="Levi, Mariana" userId="ff81d19a-5bdb-42c2-9044-405c3c955145" providerId="ADAL" clId="{4F32761B-B8AD-D74B-800B-562E2D7AC979}" dt="2020-10-15T17:02:42.891" v="1133" actId="1076"/>
          <ac:spMkLst>
            <pc:docMk/>
            <pc:sldMk cId="62245499" sldId="317"/>
            <ac:spMk id="12" creationId="{E099281D-ADC7-2141-BC16-3DAAF7C2CC5C}"/>
          </ac:spMkLst>
        </pc:spChg>
        <pc:picChg chg="add del">
          <ac:chgData name="Levi, Mariana" userId="ff81d19a-5bdb-42c2-9044-405c3c955145" providerId="ADAL" clId="{4F32761B-B8AD-D74B-800B-562E2D7AC979}" dt="2020-10-15T16:35:10.904" v="1095" actId="478"/>
          <ac:picMkLst>
            <pc:docMk/>
            <pc:sldMk cId="62245499" sldId="317"/>
            <ac:picMk id="8" creationId="{00000000-0000-0000-0000-000000000000}"/>
          </ac:picMkLst>
        </pc:picChg>
        <pc:picChg chg="add mod">
          <ac:chgData name="Levi, Mariana" userId="ff81d19a-5bdb-42c2-9044-405c3c955145" providerId="ADAL" clId="{4F32761B-B8AD-D74B-800B-562E2D7AC979}" dt="2020-10-15T17:02:11.157" v="1101" actId="1076"/>
          <ac:picMkLst>
            <pc:docMk/>
            <pc:sldMk cId="62245499" sldId="317"/>
            <ac:picMk id="11" creationId="{E1230C54-802B-B94D-82B9-23529FAF4B23}"/>
          </ac:picMkLst>
        </pc:picChg>
      </pc:sldChg>
      <pc:sldChg chg="modSp">
        <pc:chgData name="Levi, Mariana" userId="ff81d19a-5bdb-42c2-9044-405c3c955145" providerId="ADAL" clId="{4F32761B-B8AD-D74B-800B-562E2D7AC979}" dt="2020-10-15T16:17:16.338" v="11" actId="113"/>
        <pc:sldMkLst>
          <pc:docMk/>
          <pc:sldMk cId="1645776208" sldId="318"/>
        </pc:sldMkLst>
        <pc:spChg chg="mod">
          <ac:chgData name="Levi, Mariana" userId="ff81d19a-5bdb-42c2-9044-405c3c955145" providerId="ADAL" clId="{4F32761B-B8AD-D74B-800B-562E2D7AC979}" dt="2020-10-15T16:17:16.338" v="11" actId="113"/>
          <ac:spMkLst>
            <pc:docMk/>
            <pc:sldMk cId="1645776208" sldId="318"/>
            <ac:spMk id="2" creationId="{00000000-0000-0000-0000-000000000000}"/>
          </ac:spMkLst>
        </pc:spChg>
        <pc:spChg chg="mod">
          <ac:chgData name="Levi, Mariana" userId="ff81d19a-5bdb-42c2-9044-405c3c955145" providerId="ADAL" clId="{4F32761B-B8AD-D74B-800B-562E2D7AC979}" dt="2020-10-15T16:14:24.423" v="2" actId="20577"/>
          <ac:spMkLst>
            <pc:docMk/>
            <pc:sldMk cId="1645776208" sldId="318"/>
            <ac:spMk id="3" creationId="{00000000-0000-0000-0000-000000000000}"/>
          </ac:spMkLst>
        </pc:spChg>
      </pc:sldChg>
      <pc:sldChg chg="modSp modAnim modNotesTx">
        <pc:chgData name="Levi, Mariana" userId="ff81d19a-5bdb-42c2-9044-405c3c955145" providerId="ADAL" clId="{4F32761B-B8AD-D74B-800B-562E2D7AC979}" dt="2020-11-04T18:32:21.260" v="29085" actId="27636"/>
        <pc:sldMkLst>
          <pc:docMk/>
          <pc:sldMk cId="2934323297" sldId="322"/>
        </pc:sldMkLst>
        <pc:spChg chg="mod">
          <ac:chgData name="Levi, Mariana" userId="ff81d19a-5bdb-42c2-9044-405c3c955145" providerId="ADAL" clId="{4F32761B-B8AD-D74B-800B-562E2D7AC979}" dt="2020-11-04T18:32:21.260" v="29085" actId="27636"/>
          <ac:spMkLst>
            <pc:docMk/>
            <pc:sldMk cId="2934323297" sldId="322"/>
            <ac:spMk id="2" creationId="{00000000-0000-0000-0000-000000000000}"/>
          </ac:spMkLst>
        </pc:spChg>
      </pc:sldChg>
      <pc:sldChg chg="addSp delSp modSp modNotesTx">
        <pc:chgData name="Levi, Mariana" userId="ff81d19a-5bdb-42c2-9044-405c3c955145" providerId="ADAL" clId="{4F32761B-B8AD-D74B-800B-562E2D7AC979}" dt="2020-10-22T19:47:44.276" v="20313" actId="122"/>
        <pc:sldMkLst>
          <pc:docMk/>
          <pc:sldMk cId="1007034343" sldId="323"/>
        </pc:sldMkLst>
        <pc:spChg chg="mod">
          <ac:chgData name="Levi, Mariana" userId="ff81d19a-5bdb-42c2-9044-405c3c955145" providerId="ADAL" clId="{4F32761B-B8AD-D74B-800B-562E2D7AC979}" dt="2020-10-22T19:47:44.276" v="20313" actId="122"/>
          <ac:spMkLst>
            <pc:docMk/>
            <pc:sldMk cId="1007034343" sldId="323"/>
            <ac:spMk id="2" creationId="{00000000-0000-0000-0000-000000000000}"/>
          </ac:spMkLst>
        </pc:spChg>
        <pc:spChg chg="mod">
          <ac:chgData name="Levi, Mariana" userId="ff81d19a-5bdb-42c2-9044-405c3c955145" providerId="ADAL" clId="{4F32761B-B8AD-D74B-800B-562E2D7AC979}" dt="2020-10-15T17:38:08.047" v="2615" actId="207"/>
          <ac:spMkLst>
            <pc:docMk/>
            <pc:sldMk cId="1007034343" sldId="323"/>
            <ac:spMk id="3" creationId="{00000000-0000-0000-0000-000000000000}"/>
          </ac:spMkLst>
        </pc:spChg>
        <pc:spChg chg="add del mod">
          <ac:chgData name="Levi, Mariana" userId="ff81d19a-5bdb-42c2-9044-405c3c955145" providerId="ADAL" clId="{4F32761B-B8AD-D74B-800B-562E2D7AC979}" dt="2020-10-15T17:33:51.613" v="2342" actId="931"/>
          <ac:spMkLst>
            <pc:docMk/>
            <pc:sldMk cId="1007034343" sldId="323"/>
            <ac:spMk id="7" creationId="{B611DBA5-F400-A54C-95DF-C8E8A4AB9C89}"/>
          </ac:spMkLst>
        </pc:spChg>
        <pc:spChg chg="add">
          <ac:chgData name="Levi, Mariana" userId="ff81d19a-5bdb-42c2-9044-405c3c955145" providerId="ADAL" clId="{4F32761B-B8AD-D74B-800B-562E2D7AC979}" dt="2020-10-15T17:34:02.834" v="2344"/>
          <ac:spMkLst>
            <pc:docMk/>
            <pc:sldMk cId="1007034343" sldId="323"/>
            <ac:spMk id="10" creationId="{27EB1256-9010-DA48-87EA-8E850E244B2A}"/>
          </ac:spMkLst>
        </pc:spChg>
        <pc:picChg chg="del">
          <ac:chgData name="Levi, Mariana" userId="ff81d19a-5bdb-42c2-9044-405c3c955145" providerId="ADAL" clId="{4F32761B-B8AD-D74B-800B-562E2D7AC979}" dt="2020-10-15T17:33:22.911" v="2341" actId="478"/>
          <ac:picMkLst>
            <pc:docMk/>
            <pc:sldMk cId="1007034343" sldId="323"/>
            <ac:picMk id="6" creationId="{00000000-0000-0000-0000-000000000000}"/>
          </ac:picMkLst>
        </pc:picChg>
        <pc:picChg chg="add mod">
          <ac:chgData name="Levi, Mariana" userId="ff81d19a-5bdb-42c2-9044-405c3c955145" providerId="ADAL" clId="{4F32761B-B8AD-D74B-800B-562E2D7AC979}" dt="2020-10-15T17:33:55.643" v="2343" actId="1076"/>
          <ac:picMkLst>
            <pc:docMk/>
            <pc:sldMk cId="1007034343" sldId="323"/>
            <ac:picMk id="9" creationId="{E0A75D9B-AF98-114F-8C41-5D7BD3870B67}"/>
          </ac:picMkLst>
        </pc:picChg>
      </pc:sldChg>
      <pc:sldChg chg="modSp ord">
        <pc:chgData name="Levi, Mariana" userId="ff81d19a-5bdb-42c2-9044-405c3c955145" providerId="ADAL" clId="{4F32761B-B8AD-D74B-800B-562E2D7AC979}" dt="2020-11-01T16:08:55.546" v="23794" actId="122"/>
        <pc:sldMkLst>
          <pc:docMk/>
          <pc:sldMk cId="2508763984" sldId="325"/>
        </pc:sldMkLst>
        <pc:spChg chg="mod">
          <ac:chgData name="Levi, Mariana" userId="ff81d19a-5bdb-42c2-9044-405c3c955145" providerId="ADAL" clId="{4F32761B-B8AD-D74B-800B-562E2D7AC979}" dt="2020-11-01T16:08:55.546" v="23794" actId="122"/>
          <ac:spMkLst>
            <pc:docMk/>
            <pc:sldMk cId="2508763984" sldId="325"/>
            <ac:spMk id="6" creationId="{00000000-0000-0000-0000-000000000000}"/>
          </ac:spMkLst>
        </pc:spChg>
      </pc:sldChg>
      <pc:sldChg chg="modSp">
        <pc:chgData name="Levi, Mariana" userId="ff81d19a-5bdb-42c2-9044-405c3c955145" providerId="ADAL" clId="{4F32761B-B8AD-D74B-800B-562E2D7AC979}" dt="2020-11-01T16:08:59.623" v="23795" actId="122"/>
        <pc:sldMkLst>
          <pc:docMk/>
          <pc:sldMk cId="1820308175" sldId="326"/>
        </pc:sldMkLst>
        <pc:spChg chg="mod">
          <ac:chgData name="Levi, Mariana" userId="ff81d19a-5bdb-42c2-9044-405c3c955145" providerId="ADAL" clId="{4F32761B-B8AD-D74B-800B-562E2D7AC979}" dt="2020-11-01T16:08:59.623" v="23795" actId="122"/>
          <ac:spMkLst>
            <pc:docMk/>
            <pc:sldMk cId="1820308175" sldId="326"/>
            <ac:spMk id="2" creationId="{00000000-0000-0000-0000-000000000000}"/>
          </ac:spMkLst>
        </pc:spChg>
      </pc:sldChg>
      <pc:sldChg chg="modSp">
        <pc:chgData name="Levi, Mariana" userId="ff81d19a-5bdb-42c2-9044-405c3c955145" providerId="ADAL" clId="{4F32761B-B8AD-D74B-800B-562E2D7AC979}" dt="2020-11-01T16:09:04.064" v="23796" actId="122"/>
        <pc:sldMkLst>
          <pc:docMk/>
          <pc:sldMk cId="4048313565" sldId="327"/>
        </pc:sldMkLst>
        <pc:spChg chg="mod">
          <ac:chgData name="Levi, Mariana" userId="ff81d19a-5bdb-42c2-9044-405c3c955145" providerId="ADAL" clId="{4F32761B-B8AD-D74B-800B-562E2D7AC979}" dt="2020-11-01T16:09:04.064" v="23796" actId="122"/>
          <ac:spMkLst>
            <pc:docMk/>
            <pc:sldMk cId="4048313565" sldId="327"/>
            <ac:spMk id="2" creationId="{00000000-0000-0000-0000-000000000000}"/>
          </ac:spMkLst>
        </pc:spChg>
      </pc:sldChg>
      <pc:sldChg chg="modSp">
        <pc:chgData name="Levi, Mariana" userId="ff81d19a-5bdb-42c2-9044-405c3c955145" providerId="ADAL" clId="{4F32761B-B8AD-D74B-800B-562E2D7AC979}" dt="2020-11-01T16:10:50.365" v="23862" actId="113"/>
        <pc:sldMkLst>
          <pc:docMk/>
          <pc:sldMk cId="2810587506" sldId="328"/>
        </pc:sldMkLst>
        <pc:spChg chg="mod">
          <ac:chgData name="Levi, Mariana" userId="ff81d19a-5bdb-42c2-9044-405c3c955145" providerId="ADAL" clId="{4F32761B-B8AD-D74B-800B-562E2D7AC979}" dt="2020-11-01T16:10:50.365" v="23862" actId="113"/>
          <ac:spMkLst>
            <pc:docMk/>
            <pc:sldMk cId="2810587506" sldId="328"/>
            <ac:spMk id="2" creationId="{00000000-0000-0000-0000-000000000000}"/>
          </ac:spMkLst>
        </pc:spChg>
      </pc:sldChg>
      <pc:sldChg chg="modSp ord addAnim delAnim">
        <pc:chgData name="Levi, Mariana" userId="ff81d19a-5bdb-42c2-9044-405c3c955145" providerId="ADAL" clId="{4F32761B-B8AD-D74B-800B-562E2D7AC979}" dt="2020-11-01T17:53:49.008" v="24363" actId="20577"/>
        <pc:sldMkLst>
          <pc:docMk/>
          <pc:sldMk cId="378723462" sldId="329"/>
        </pc:sldMkLst>
        <pc:spChg chg="mod">
          <ac:chgData name="Levi, Mariana" userId="ff81d19a-5bdb-42c2-9044-405c3c955145" providerId="ADAL" clId="{4F32761B-B8AD-D74B-800B-562E2D7AC979}" dt="2020-11-01T17:53:49.008" v="24363" actId="20577"/>
          <ac:spMkLst>
            <pc:docMk/>
            <pc:sldMk cId="378723462" sldId="329"/>
            <ac:spMk id="2" creationId="{00000000-0000-0000-0000-000000000000}"/>
          </ac:spMkLst>
        </pc:spChg>
      </pc:sldChg>
      <pc:sldChg chg="del">
        <pc:chgData name="Levi, Mariana" userId="ff81d19a-5bdb-42c2-9044-405c3c955145" providerId="ADAL" clId="{4F32761B-B8AD-D74B-800B-562E2D7AC979}" dt="2020-10-17T18:05:19.808" v="3531" actId="2696"/>
        <pc:sldMkLst>
          <pc:docMk/>
          <pc:sldMk cId="635984607" sldId="331"/>
        </pc:sldMkLst>
      </pc:sldChg>
      <pc:sldChg chg="addSp delSp modSp add">
        <pc:chgData name="Levi, Mariana" userId="ff81d19a-5bdb-42c2-9044-405c3c955145" providerId="ADAL" clId="{4F32761B-B8AD-D74B-800B-562E2D7AC979}" dt="2020-10-22T19:48:37.763" v="20336" actId="20577"/>
        <pc:sldMkLst>
          <pc:docMk/>
          <pc:sldMk cId="725949456" sldId="332"/>
        </pc:sldMkLst>
        <pc:spChg chg="mod">
          <ac:chgData name="Levi, Mariana" userId="ff81d19a-5bdb-42c2-9044-405c3c955145" providerId="ADAL" clId="{4F32761B-B8AD-D74B-800B-562E2D7AC979}" dt="2020-10-22T19:48:37.763" v="20336" actId="20577"/>
          <ac:spMkLst>
            <pc:docMk/>
            <pc:sldMk cId="725949456" sldId="332"/>
            <ac:spMk id="2" creationId="{00000000-0000-0000-0000-000000000000}"/>
          </ac:spMkLst>
        </pc:spChg>
        <pc:spChg chg="add del mod">
          <ac:chgData name="Levi, Mariana" userId="ff81d19a-5bdb-42c2-9044-405c3c955145" providerId="ADAL" clId="{4F32761B-B8AD-D74B-800B-562E2D7AC979}" dt="2020-10-15T17:22:36.342" v="1754" actId="931"/>
          <ac:spMkLst>
            <pc:docMk/>
            <pc:sldMk cId="725949456" sldId="332"/>
            <ac:spMk id="5" creationId="{6B4952F7-84D7-EC49-8495-0CB556B78B8C}"/>
          </ac:spMkLst>
        </pc:spChg>
        <pc:spChg chg="mod">
          <ac:chgData name="Levi, Mariana" userId="ff81d19a-5bdb-42c2-9044-405c3c955145" providerId="ADAL" clId="{4F32761B-B8AD-D74B-800B-562E2D7AC979}" dt="2020-10-15T17:35:32.323" v="2390" actId="207"/>
          <ac:spMkLst>
            <pc:docMk/>
            <pc:sldMk cId="725949456" sldId="332"/>
            <ac:spMk id="6" creationId="{00000000-0000-0000-0000-000000000000}"/>
          </ac:spMkLst>
        </pc:spChg>
        <pc:spChg chg="add mod">
          <ac:chgData name="Levi, Mariana" userId="ff81d19a-5bdb-42c2-9044-405c3c955145" providerId="ADAL" clId="{4F32761B-B8AD-D74B-800B-562E2D7AC979}" dt="2020-10-15T17:24:26.286" v="1773" actId="404"/>
          <ac:spMkLst>
            <pc:docMk/>
            <pc:sldMk cId="725949456" sldId="332"/>
            <ac:spMk id="9" creationId="{2B951C22-0B0C-DC40-91E3-D8D38A50AAA8}"/>
          </ac:spMkLst>
        </pc:spChg>
        <pc:spChg chg="add del mod">
          <ac:chgData name="Levi, Mariana" userId="ff81d19a-5bdb-42c2-9044-405c3c955145" providerId="ADAL" clId="{4F32761B-B8AD-D74B-800B-562E2D7AC979}" dt="2020-10-15T17:32:05.805" v="2337"/>
          <ac:spMkLst>
            <pc:docMk/>
            <pc:sldMk cId="725949456" sldId="332"/>
            <ac:spMk id="10" creationId="{3C4D24DD-47AB-714F-9A25-8F5CF59DE5AA}"/>
          </ac:spMkLst>
        </pc:spChg>
        <pc:spChg chg="mod">
          <ac:chgData name="Levi, Mariana" userId="ff81d19a-5bdb-42c2-9044-405c3c955145" providerId="ADAL" clId="{4F32761B-B8AD-D74B-800B-562E2D7AC979}" dt="2020-10-15T17:23:17.939" v="1766" actId="1076"/>
          <ac:spMkLst>
            <pc:docMk/>
            <pc:sldMk cId="725949456" sldId="332"/>
            <ac:spMk id="12" creationId="{E099281D-ADC7-2141-BC16-3DAAF7C2CC5C}"/>
          </ac:spMkLst>
        </pc:spChg>
        <pc:picChg chg="add mod">
          <ac:chgData name="Levi, Mariana" userId="ff81d19a-5bdb-42c2-9044-405c3c955145" providerId="ADAL" clId="{4F32761B-B8AD-D74B-800B-562E2D7AC979}" dt="2020-10-15T17:32:11.405" v="2338" actId="14100"/>
          <ac:picMkLst>
            <pc:docMk/>
            <pc:sldMk cId="725949456" sldId="332"/>
            <ac:picMk id="8" creationId="{713A354D-51E7-6147-8F13-19A10CD1170B}"/>
          </ac:picMkLst>
        </pc:picChg>
        <pc:picChg chg="del">
          <ac:chgData name="Levi, Mariana" userId="ff81d19a-5bdb-42c2-9044-405c3c955145" providerId="ADAL" clId="{4F32761B-B8AD-D74B-800B-562E2D7AC979}" dt="2020-10-15T17:22:29.740" v="1753" actId="478"/>
          <ac:picMkLst>
            <pc:docMk/>
            <pc:sldMk cId="725949456" sldId="332"/>
            <ac:picMk id="11" creationId="{E1230C54-802B-B94D-82B9-23529FAF4B23}"/>
          </ac:picMkLst>
        </pc:picChg>
      </pc:sldChg>
      <pc:sldChg chg="addSp delSp modSp add del modNotesTx">
        <pc:chgData name="Levi, Mariana" userId="ff81d19a-5bdb-42c2-9044-405c3c955145" providerId="ADAL" clId="{4F32761B-B8AD-D74B-800B-562E2D7AC979}" dt="2020-10-22T19:47:47.216" v="20314" actId="122"/>
        <pc:sldMkLst>
          <pc:docMk/>
          <pc:sldMk cId="3372047588" sldId="333"/>
        </pc:sldMkLst>
        <pc:spChg chg="mod">
          <ac:chgData name="Levi, Mariana" userId="ff81d19a-5bdb-42c2-9044-405c3c955145" providerId="ADAL" clId="{4F32761B-B8AD-D74B-800B-562E2D7AC979}" dt="2020-10-22T19:47:47.216" v="20314" actId="122"/>
          <ac:spMkLst>
            <pc:docMk/>
            <pc:sldMk cId="3372047588" sldId="333"/>
            <ac:spMk id="2" creationId="{00000000-0000-0000-0000-000000000000}"/>
          </ac:spMkLst>
        </pc:spChg>
        <pc:spChg chg="mod">
          <ac:chgData name="Levi, Mariana" userId="ff81d19a-5bdb-42c2-9044-405c3c955145" providerId="ADAL" clId="{4F32761B-B8AD-D74B-800B-562E2D7AC979}" dt="2020-10-15T17:44:40.475" v="2719" actId="27636"/>
          <ac:spMkLst>
            <pc:docMk/>
            <pc:sldMk cId="3372047588" sldId="333"/>
            <ac:spMk id="3" creationId="{00000000-0000-0000-0000-000000000000}"/>
          </ac:spMkLst>
        </pc:spChg>
        <pc:spChg chg="add del mod">
          <ac:chgData name="Levi, Mariana" userId="ff81d19a-5bdb-42c2-9044-405c3c955145" providerId="ADAL" clId="{4F32761B-B8AD-D74B-800B-562E2D7AC979}" dt="2020-10-15T17:40:48.331" v="2665" actId="931"/>
          <ac:spMkLst>
            <pc:docMk/>
            <pc:sldMk cId="3372047588" sldId="333"/>
            <ac:spMk id="6" creationId="{2CEE98D5-86B9-3848-8F78-B92FD0726E94}"/>
          </ac:spMkLst>
        </pc:spChg>
        <pc:spChg chg="mod">
          <ac:chgData name="Levi, Mariana" userId="ff81d19a-5bdb-42c2-9044-405c3c955145" providerId="ADAL" clId="{4F32761B-B8AD-D74B-800B-562E2D7AC979}" dt="2020-10-15T17:42:35.612" v="2694" actId="20577"/>
          <ac:spMkLst>
            <pc:docMk/>
            <pc:sldMk cId="3372047588" sldId="333"/>
            <ac:spMk id="10" creationId="{27EB1256-9010-DA48-87EA-8E850E244B2A}"/>
          </ac:spMkLst>
        </pc:spChg>
        <pc:picChg chg="add mod">
          <ac:chgData name="Levi, Mariana" userId="ff81d19a-5bdb-42c2-9044-405c3c955145" providerId="ADAL" clId="{4F32761B-B8AD-D74B-800B-562E2D7AC979}" dt="2020-10-15T17:46:48.318" v="2758" actId="1076"/>
          <ac:picMkLst>
            <pc:docMk/>
            <pc:sldMk cId="3372047588" sldId="333"/>
            <ac:picMk id="8" creationId="{1DC8BD30-3398-1941-9986-B47565234CA6}"/>
          </ac:picMkLst>
        </pc:picChg>
        <pc:picChg chg="del">
          <ac:chgData name="Levi, Mariana" userId="ff81d19a-5bdb-42c2-9044-405c3c955145" providerId="ADAL" clId="{4F32761B-B8AD-D74B-800B-562E2D7AC979}" dt="2020-10-15T17:39:34.009" v="2623" actId="478"/>
          <ac:picMkLst>
            <pc:docMk/>
            <pc:sldMk cId="3372047588" sldId="333"/>
            <ac:picMk id="9" creationId="{E0A75D9B-AF98-114F-8C41-5D7BD3870B67}"/>
          </ac:picMkLst>
        </pc:picChg>
        <pc:picChg chg="add mod">
          <ac:chgData name="Levi, Mariana" userId="ff81d19a-5bdb-42c2-9044-405c3c955145" providerId="ADAL" clId="{4F32761B-B8AD-D74B-800B-562E2D7AC979}" dt="2020-10-15T17:42:17.854" v="2690" actId="14100"/>
          <ac:picMkLst>
            <pc:docMk/>
            <pc:sldMk cId="3372047588" sldId="333"/>
            <ac:picMk id="12" creationId="{F6A1B0C9-9A55-C14F-B3D8-965CDA2CE530}"/>
          </ac:picMkLst>
        </pc:picChg>
      </pc:sldChg>
      <pc:sldChg chg="addSp delSp modSp add modNotesTx">
        <pc:chgData name="Levi, Mariana" userId="ff81d19a-5bdb-42c2-9044-405c3c955145" providerId="ADAL" clId="{4F32761B-B8AD-D74B-800B-562E2D7AC979}" dt="2020-10-22T19:47:50.117" v="20315" actId="122"/>
        <pc:sldMkLst>
          <pc:docMk/>
          <pc:sldMk cId="305055344" sldId="334"/>
        </pc:sldMkLst>
        <pc:spChg chg="mod">
          <ac:chgData name="Levi, Mariana" userId="ff81d19a-5bdb-42c2-9044-405c3c955145" providerId="ADAL" clId="{4F32761B-B8AD-D74B-800B-562E2D7AC979}" dt="2020-10-22T19:47:50.117" v="20315" actId="122"/>
          <ac:spMkLst>
            <pc:docMk/>
            <pc:sldMk cId="305055344" sldId="334"/>
            <ac:spMk id="2" creationId="{00000000-0000-0000-0000-000000000000}"/>
          </ac:spMkLst>
        </pc:spChg>
        <pc:spChg chg="mod">
          <ac:chgData name="Levi, Mariana" userId="ff81d19a-5bdb-42c2-9044-405c3c955145" providerId="ADAL" clId="{4F32761B-B8AD-D74B-800B-562E2D7AC979}" dt="2020-10-15T17:49:03.151" v="2894" actId="20577"/>
          <ac:spMkLst>
            <pc:docMk/>
            <pc:sldMk cId="305055344" sldId="334"/>
            <ac:spMk id="3" creationId="{00000000-0000-0000-0000-000000000000}"/>
          </ac:spMkLst>
        </pc:spChg>
        <pc:spChg chg="add del mod">
          <ac:chgData name="Levi, Mariana" userId="ff81d19a-5bdb-42c2-9044-405c3c955145" providerId="ADAL" clId="{4F32761B-B8AD-D74B-800B-562E2D7AC979}" dt="2020-10-15T17:45:53.718" v="2744" actId="478"/>
          <ac:spMkLst>
            <pc:docMk/>
            <pc:sldMk cId="305055344" sldId="334"/>
            <ac:spMk id="6" creationId="{574C7195-81A3-954F-9303-64C2F742A447}"/>
          </ac:spMkLst>
        </pc:spChg>
        <pc:picChg chg="del">
          <ac:chgData name="Levi, Mariana" userId="ff81d19a-5bdb-42c2-9044-405c3c955145" providerId="ADAL" clId="{4F32761B-B8AD-D74B-800B-562E2D7AC979}" dt="2020-10-15T17:45:50.019" v="2743" actId="478"/>
          <ac:picMkLst>
            <pc:docMk/>
            <pc:sldMk cId="305055344" sldId="334"/>
            <ac:picMk id="8" creationId="{1DC8BD30-3398-1941-9986-B47565234CA6}"/>
          </ac:picMkLst>
        </pc:picChg>
        <pc:picChg chg="add mod">
          <ac:chgData name="Levi, Mariana" userId="ff81d19a-5bdb-42c2-9044-405c3c955145" providerId="ADAL" clId="{4F32761B-B8AD-D74B-800B-562E2D7AC979}" dt="2020-10-15T17:46:10.547" v="2749" actId="1076"/>
          <ac:picMkLst>
            <pc:docMk/>
            <pc:sldMk cId="305055344" sldId="334"/>
            <ac:picMk id="9" creationId="{CE0DCB29-65AB-D741-A45D-617FA6A86146}"/>
          </ac:picMkLst>
        </pc:picChg>
        <pc:picChg chg="del">
          <ac:chgData name="Levi, Mariana" userId="ff81d19a-5bdb-42c2-9044-405c3c955145" providerId="ADAL" clId="{4F32761B-B8AD-D74B-800B-562E2D7AC979}" dt="2020-10-15T17:45:54.966" v="2745" actId="478"/>
          <ac:picMkLst>
            <pc:docMk/>
            <pc:sldMk cId="305055344" sldId="334"/>
            <ac:picMk id="12" creationId="{F6A1B0C9-9A55-C14F-B3D8-965CDA2CE530}"/>
          </ac:picMkLst>
        </pc:picChg>
        <pc:picChg chg="add mod">
          <ac:chgData name="Levi, Mariana" userId="ff81d19a-5bdb-42c2-9044-405c3c955145" providerId="ADAL" clId="{4F32761B-B8AD-D74B-800B-562E2D7AC979}" dt="2020-10-15T17:46:41.834" v="2757" actId="14100"/>
          <ac:picMkLst>
            <pc:docMk/>
            <pc:sldMk cId="305055344" sldId="334"/>
            <ac:picMk id="13" creationId="{DB9C23D9-6D5C-CF46-9A62-27DC769B5C2E}"/>
          </ac:picMkLst>
        </pc:picChg>
      </pc:sldChg>
      <pc:sldChg chg="addSp delSp modSp add ord modNotesTx">
        <pc:chgData name="Levi, Mariana" userId="ff81d19a-5bdb-42c2-9044-405c3c955145" providerId="ADAL" clId="{4F32761B-B8AD-D74B-800B-562E2D7AC979}" dt="2020-10-22T19:48:29.100" v="20334" actId="20577"/>
        <pc:sldMkLst>
          <pc:docMk/>
          <pc:sldMk cId="2258907822" sldId="335"/>
        </pc:sldMkLst>
        <pc:spChg chg="mod">
          <ac:chgData name="Levi, Mariana" userId="ff81d19a-5bdb-42c2-9044-405c3c955145" providerId="ADAL" clId="{4F32761B-B8AD-D74B-800B-562E2D7AC979}" dt="2020-10-22T19:48:29.100" v="20334" actId="20577"/>
          <ac:spMkLst>
            <pc:docMk/>
            <pc:sldMk cId="2258907822" sldId="335"/>
            <ac:spMk id="2" creationId="{00000000-0000-0000-0000-000000000000}"/>
          </ac:spMkLst>
        </pc:spChg>
        <pc:spChg chg="mod">
          <ac:chgData name="Levi, Mariana" userId="ff81d19a-5bdb-42c2-9044-405c3c955145" providerId="ADAL" clId="{4F32761B-B8AD-D74B-800B-562E2D7AC979}" dt="2020-10-17T18:04:19.847" v="3530" actId="27636"/>
          <ac:spMkLst>
            <pc:docMk/>
            <pc:sldMk cId="2258907822" sldId="335"/>
            <ac:spMk id="3" creationId="{00000000-0000-0000-0000-000000000000}"/>
          </ac:spMkLst>
        </pc:spChg>
        <pc:spChg chg="add mod">
          <ac:chgData name="Levi, Mariana" userId="ff81d19a-5bdb-42c2-9044-405c3c955145" providerId="ADAL" clId="{4F32761B-B8AD-D74B-800B-562E2D7AC979}" dt="2020-10-15T17:55:39.089" v="2991" actId="1076"/>
          <ac:spMkLst>
            <pc:docMk/>
            <pc:sldMk cId="2258907822" sldId="335"/>
            <ac:spMk id="7" creationId="{151DC453-F0C6-4F47-B20F-9D5FFA8EA805}"/>
          </ac:spMkLst>
        </pc:spChg>
        <pc:spChg chg="mod">
          <ac:chgData name="Levi, Mariana" userId="ff81d19a-5bdb-42c2-9044-405c3c955145" providerId="ADAL" clId="{4F32761B-B8AD-D74B-800B-562E2D7AC979}" dt="2020-10-15T17:57:03.427" v="3029" actId="1035"/>
          <ac:spMkLst>
            <pc:docMk/>
            <pc:sldMk cId="2258907822" sldId="335"/>
            <ac:spMk id="10" creationId="{27EB1256-9010-DA48-87EA-8E850E244B2A}"/>
          </ac:spMkLst>
        </pc:spChg>
        <pc:spChg chg="add mod">
          <ac:chgData name="Levi, Mariana" userId="ff81d19a-5bdb-42c2-9044-405c3c955145" providerId="ADAL" clId="{4F32761B-B8AD-D74B-800B-562E2D7AC979}" dt="2020-10-15T17:56:22.118" v="3018" actId="20577"/>
          <ac:spMkLst>
            <pc:docMk/>
            <pc:sldMk cId="2258907822" sldId="335"/>
            <ac:spMk id="14" creationId="{A3835C71-EEAB-CB4E-9F94-49DF855AA5DE}"/>
          </ac:spMkLst>
        </pc:spChg>
        <pc:picChg chg="add mod">
          <ac:chgData name="Levi, Mariana" userId="ff81d19a-5bdb-42c2-9044-405c3c955145" providerId="ADAL" clId="{4F32761B-B8AD-D74B-800B-562E2D7AC979}" dt="2020-10-15T17:55:27.067" v="2988" actId="1076"/>
          <ac:picMkLst>
            <pc:docMk/>
            <pc:sldMk cId="2258907822" sldId="335"/>
            <ac:picMk id="6" creationId="{CE0E5C99-3D73-8D44-9D95-37A84AF5D4BC}"/>
          </ac:picMkLst>
        </pc:picChg>
        <pc:picChg chg="del">
          <ac:chgData name="Levi, Mariana" userId="ff81d19a-5bdb-42c2-9044-405c3c955145" providerId="ADAL" clId="{4F32761B-B8AD-D74B-800B-562E2D7AC979}" dt="2020-10-15T17:52:22.605" v="2955" actId="478"/>
          <ac:picMkLst>
            <pc:docMk/>
            <pc:sldMk cId="2258907822" sldId="335"/>
            <ac:picMk id="9" creationId="{CE0DCB29-65AB-D741-A45D-617FA6A86146}"/>
          </ac:picMkLst>
        </pc:picChg>
        <pc:picChg chg="add mod">
          <ac:chgData name="Levi, Mariana" userId="ff81d19a-5bdb-42c2-9044-405c3c955145" providerId="ADAL" clId="{4F32761B-B8AD-D74B-800B-562E2D7AC979}" dt="2020-10-15T17:55:24.665" v="2987" actId="14100"/>
          <ac:picMkLst>
            <pc:docMk/>
            <pc:sldMk cId="2258907822" sldId="335"/>
            <ac:picMk id="11" creationId="{1E45A4EA-DA9C-0542-AA97-ABD65BCBB26E}"/>
          </ac:picMkLst>
        </pc:picChg>
        <pc:picChg chg="del">
          <ac:chgData name="Levi, Mariana" userId="ff81d19a-5bdb-42c2-9044-405c3c955145" providerId="ADAL" clId="{4F32761B-B8AD-D74B-800B-562E2D7AC979}" dt="2020-10-15T17:52:23.736" v="2956" actId="478"/>
          <ac:picMkLst>
            <pc:docMk/>
            <pc:sldMk cId="2258907822" sldId="335"/>
            <ac:picMk id="13" creationId="{DB9C23D9-6D5C-CF46-9A62-27DC769B5C2E}"/>
          </ac:picMkLst>
        </pc:picChg>
      </pc:sldChg>
      <pc:sldChg chg="addSp delSp modSp add modNotesTx">
        <pc:chgData name="Levi, Mariana" userId="ff81d19a-5bdb-42c2-9044-405c3c955145" providerId="ADAL" clId="{4F32761B-B8AD-D74B-800B-562E2D7AC979}" dt="2020-10-22T19:48:24.150" v="20330" actId="27636"/>
        <pc:sldMkLst>
          <pc:docMk/>
          <pc:sldMk cId="3926145774" sldId="336"/>
        </pc:sldMkLst>
        <pc:spChg chg="mod">
          <ac:chgData name="Levi, Mariana" userId="ff81d19a-5bdb-42c2-9044-405c3c955145" providerId="ADAL" clId="{4F32761B-B8AD-D74B-800B-562E2D7AC979}" dt="2020-10-22T19:48:24.150" v="20330" actId="27636"/>
          <ac:spMkLst>
            <pc:docMk/>
            <pc:sldMk cId="3926145774" sldId="336"/>
            <ac:spMk id="2" creationId="{00000000-0000-0000-0000-000000000000}"/>
          </ac:spMkLst>
        </pc:spChg>
        <pc:spChg chg="mod">
          <ac:chgData name="Levi, Mariana" userId="ff81d19a-5bdb-42c2-9044-405c3c955145" providerId="ADAL" clId="{4F32761B-B8AD-D74B-800B-562E2D7AC979}" dt="2020-10-17T18:14:58.541" v="4279" actId="20577"/>
          <ac:spMkLst>
            <pc:docMk/>
            <pc:sldMk cId="3926145774" sldId="336"/>
            <ac:spMk id="3" creationId="{00000000-0000-0000-0000-000000000000}"/>
          </ac:spMkLst>
        </pc:spChg>
        <pc:spChg chg="add mod">
          <ac:chgData name="Levi, Mariana" userId="ff81d19a-5bdb-42c2-9044-405c3c955145" providerId="ADAL" clId="{4F32761B-B8AD-D74B-800B-562E2D7AC979}" dt="2020-10-17T18:30:28.640" v="4365" actId="122"/>
          <ac:spMkLst>
            <pc:docMk/>
            <pc:sldMk cId="3926145774" sldId="336"/>
            <ac:spMk id="4" creationId="{2DDF7DAB-1F16-1B4C-B51F-5F96C92F2775}"/>
          </ac:spMkLst>
        </pc:spChg>
        <pc:spChg chg="add mod">
          <ac:chgData name="Levi, Mariana" userId="ff81d19a-5bdb-42c2-9044-405c3c955145" providerId="ADAL" clId="{4F32761B-B8AD-D74B-800B-562E2D7AC979}" dt="2020-10-17T18:30:25.033" v="4364" actId="122"/>
          <ac:spMkLst>
            <pc:docMk/>
            <pc:sldMk cId="3926145774" sldId="336"/>
            <ac:spMk id="6" creationId="{A98560FF-E19F-3A4E-8C7E-72E2EE5D8CFD}"/>
          </ac:spMkLst>
        </pc:spChg>
        <pc:spChg chg="add mod">
          <ac:chgData name="Levi, Mariana" userId="ff81d19a-5bdb-42c2-9044-405c3c955145" providerId="ADAL" clId="{4F32761B-B8AD-D74B-800B-562E2D7AC979}" dt="2020-10-17T18:30:05.091" v="4357" actId="1037"/>
          <ac:spMkLst>
            <pc:docMk/>
            <pc:sldMk cId="3926145774" sldId="336"/>
            <ac:spMk id="7" creationId="{E3ED2DAD-EFFD-E743-B15A-F358DA58C003}"/>
          </ac:spMkLst>
        </pc:spChg>
        <pc:spChg chg="add del mod">
          <ac:chgData name="Levi, Mariana" userId="ff81d19a-5bdb-42c2-9044-405c3c955145" providerId="ADAL" clId="{4F32761B-B8AD-D74B-800B-562E2D7AC979}" dt="2020-10-18T12:37:29.512" v="5625" actId="20577"/>
          <ac:spMkLst>
            <pc:docMk/>
            <pc:sldMk cId="3926145774" sldId="336"/>
            <ac:spMk id="10" creationId="{27EB1256-9010-DA48-87EA-8E850E244B2A}"/>
          </ac:spMkLst>
        </pc:spChg>
        <pc:spChg chg="add mod">
          <ac:chgData name="Levi, Mariana" userId="ff81d19a-5bdb-42c2-9044-405c3c955145" providerId="ADAL" clId="{4F32761B-B8AD-D74B-800B-562E2D7AC979}" dt="2020-10-17T18:30:22.652" v="4363" actId="122"/>
          <ac:spMkLst>
            <pc:docMk/>
            <pc:sldMk cId="3926145774" sldId="336"/>
            <ac:spMk id="11" creationId="{66A19837-E509-0148-A071-BDCFA87D643C}"/>
          </ac:spMkLst>
        </pc:spChg>
        <pc:spChg chg="mod">
          <ac:chgData name="Levi, Mariana" userId="ff81d19a-5bdb-42c2-9044-405c3c955145" providerId="ADAL" clId="{4F32761B-B8AD-D74B-800B-562E2D7AC979}" dt="2020-10-17T18:30:40.859" v="4369" actId="20577"/>
          <ac:spMkLst>
            <pc:docMk/>
            <pc:sldMk cId="3926145774" sldId="336"/>
            <ac:spMk id="19" creationId="{DF61AFFB-1E2F-D841-9605-AA454208BAD3}"/>
          </ac:spMkLst>
        </pc:spChg>
        <pc:spChg chg="add mod">
          <ac:chgData name="Levi, Mariana" userId="ff81d19a-5bdb-42c2-9044-405c3c955145" providerId="ADAL" clId="{4F32761B-B8AD-D74B-800B-562E2D7AC979}" dt="2020-10-17T18:46:44.214" v="4876" actId="164"/>
          <ac:spMkLst>
            <pc:docMk/>
            <pc:sldMk cId="3926145774" sldId="336"/>
            <ac:spMk id="25" creationId="{7C299F7E-A5AA-064A-ABBB-F806748263F1}"/>
          </ac:spMkLst>
        </pc:spChg>
        <pc:spChg chg="add del mod">
          <ac:chgData name="Levi, Mariana" userId="ff81d19a-5bdb-42c2-9044-405c3c955145" providerId="ADAL" clId="{4F32761B-B8AD-D74B-800B-562E2D7AC979}" dt="2020-10-17T18:31:20.164" v="4372" actId="478"/>
          <ac:spMkLst>
            <pc:docMk/>
            <pc:sldMk cId="3926145774" sldId="336"/>
            <ac:spMk id="26" creationId="{DD92A9C4-A249-BA4E-8B36-123DBFB542EB}"/>
          </ac:spMkLst>
        </pc:spChg>
        <pc:spChg chg="add mod">
          <ac:chgData name="Levi, Mariana" userId="ff81d19a-5bdb-42c2-9044-405c3c955145" providerId="ADAL" clId="{4F32761B-B8AD-D74B-800B-562E2D7AC979}" dt="2020-10-17T18:46:44.214" v="4876" actId="164"/>
          <ac:spMkLst>
            <pc:docMk/>
            <pc:sldMk cId="3926145774" sldId="336"/>
            <ac:spMk id="27" creationId="{86ED96A4-5EF0-EB4C-A82F-F13CD7FCF1DF}"/>
          </ac:spMkLst>
        </pc:spChg>
        <pc:spChg chg="add mod">
          <ac:chgData name="Levi, Mariana" userId="ff81d19a-5bdb-42c2-9044-405c3c955145" providerId="ADAL" clId="{4F32761B-B8AD-D74B-800B-562E2D7AC979}" dt="2020-10-17T18:46:44.214" v="4876" actId="164"/>
          <ac:spMkLst>
            <pc:docMk/>
            <pc:sldMk cId="3926145774" sldId="336"/>
            <ac:spMk id="28" creationId="{FAC664C5-0EC3-B149-8248-0D2EBCA73448}"/>
          </ac:spMkLst>
        </pc:spChg>
        <pc:spChg chg="add del mod">
          <ac:chgData name="Levi, Mariana" userId="ff81d19a-5bdb-42c2-9044-405c3c955145" providerId="ADAL" clId="{4F32761B-B8AD-D74B-800B-562E2D7AC979}" dt="2020-10-17T18:32:20.545" v="4403" actId="11529"/>
          <ac:spMkLst>
            <pc:docMk/>
            <pc:sldMk cId="3926145774" sldId="336"/>
            <ac:spMk id="29" creationId="{871C7DF4-AFDC-4E45-8BFE-7B89F122B53E}"/>
          </ac:spMkLst>
        </pc:spChg>
        <pc:spChg chg="add mod">
          <ac:chgData name="Levi, Mariana" userId="ff81d19a-5bdb-42c2-9044-405c3c955145" providerId="ADAL" clId="{4F32761B-B8AD-D74B-800B-562E2D7AC979}" dt="2020-10-17T18:46:44.214" v="4876" actId="164"/>
          <ac:spMkLst>
            <pc:docMk/>
            <pc:sldMk cId="3926145774" sldId="336"/>
            <ac:spMk id="30" creationId="{53DB79B6-D439-E840-BAB5-29D24F28AD02}"/>
          </ac:spMkLst>
        </pc:spChg>
        <pc:spChg chg="add mod">
          <ac:chgData name="Levi, Mariana" userId="ff81d19a-5bdb-42c2-9044-405c3c955145" providerId="ADAL" clId="{4F32761B-B8AD-D74B-800B-562E2D7AC979}" dt="2020-10-17T18:46:44.214" v="4876" actId="164"/>
          <ac:spMkLst>
            <pc:docMk/>
            <pc:sldMk cId="3926145774" sldId="336"/>
            <ac:spMk id="31" creationId="{2E7A2D47-C419-0A42-83B6-0246F11AA2CD}"/>
          </ac:spMkLst>
        </pc:spChg>
        <pc:spChg chg="add mod">
          <ac:chgData name="Levi, Mariana" userId="ff81d19a-5bdb-42c2-9044-405c3c955145" providerId="ADAL" clId="{4F32761B-B8AD-D74B-800B-562E2D7AC979}" dt="2020-10-17T18:46:44.214" v="4876" actId="164"/>
          <ac:spMkLst>
            <pc:docMk/>
            <pc:sldMk cId="3926145774" sldId="336"/>
            <ac:spMk id="32" creationId="{18089AE0-BCB2-E84C-B6D4-FCEE14158F5A}"/>
          </ac:spMkLst>
        </pc:spChg>
        <pc:spChg chg="add del mod">
          <ac:chgData name="Levi, Mariana" userId="ff81d19a-5bdb-42c2-9044-405c3c955145" providerId="ADAL" clId="{4F32761B-B8AD-D74B-800B-562E2D7AC979}" dt="2020-10-17T18:35:32.784" v="4461" actId="767"/>
          <ac:spMkLst>
            <pc:docMk/>
            <pc:sldMk cId="3926145774" sldId="336"/>
            <ac:spMk id="33" creationId="{1E290814-9860-E043-8A94-1AA9651D32C9}"/>
          </ac:spMkLst>
        </pc:spChg>
        <pc:spChg chg="add del mod">
          <ac:chgData name="Levi, Mariana" userId="ff81d19a-5bdb-42c2-9044-405c3c955145" providerId="ADAL" clId="{4F32761B-B8AD-D74B-800B-562E2D7AC979}" dt="2020-10-17T18:52:07.841" v="5002" actId="478"/>
          <ac:spMkLst>
            <pc:docMk/>
            <pc:sldMk cId="3926145774" sldId="336"/>
            <ac:spMk id="34" creationId="{A045F6CE-8326-A24E-87D9-D446115D2460}"/>
          </ac:spMkLst>
        </pc:spChg>
        <pc:spChg chg="add mod">
          <ac:chgData name="Levi, Mariana" userId="ff81d19a-5bdb-42c2-9044-405c3c955145" providerId="ADAL" clId="{4F32761B-B8AD-D74B-800B-562E2D7AC979}" dt="2020-10-17T18:55:59.049" v="5097" actId="164"/>
          <ac:spMkLst>
            <pc:docMk/>
            <pc:sldMk cId="3926145774" sldId="336"/>
            <ac:spMk id="35" creationId="{F42554D2-1054-F04A-A397-BE9683FAA0A4}"/>
          </ac:spMkLst>
        </pc:spChg>
        <pc:spChg chg="add mod">
          <ac:chgData name="Levi, Mariana" userId="ff81d19a-5bdb-42c2-9044-405c3c955145" providerId="ADAL" clId="{4F32761B-B8AD-D74B-800B-562E2D7AC979}" dt="2020-10-17T18:51:16.409" v="4959" actId="164"/>
          <ac:spMkLst>
            <pc:docMk/>
            <pc:sldMk cId="3926145774" sldId="336"/>
            <ac:spMk id="36" creationId="{19FADD4F-4110-CF4D-B662-BEBC603AFE72}"/>
          </ac:spMkLst>
        </pc:spChg>
        <pc:spChg chg="add mod">
          <ac:chgData name="Levi, Mariana" userId="ff81d19a-5bdb-42c2-9044-405c3c955145" providerId="ADAL" clId="{4F32761B-B8AD-D74B-800B-562E2D7AC979}" dt="2020-10-17T18:51:16.409" v="4959" actId="164"/>
          <ac:spMkLst>
            <pc:docMk/>
            <pc:sldMk cId="3926145774" sldId="336"/>
            <ac:spMk id="37" creationId="{85D0B6D9-A15E-E44F-AC2E-E20331731AA1}"/>
          </ac:spMkLst>
        </pc:spChg>
        <pc:spChg chg="add mod">
          <ac:chgData name="Levi, Mariana" userId="ff81d19a-5bdb-42c2-9044-405c3c955145" providerId="ADAL" clId="{4F32761B-B8AD-D74B-800B-562E2D7AC979}" dt="2020-10-17T18:51:16.409" v="4959" actId="164"/>
          <ac:spMkLst>
            <pc:docMk/>
            <pc:sldMk cId="3926145774" sldId="336"/>
            <ac:spMk id="38" creationId="{225E081F-161B-D54B-A905-1085D601ACF8}"/>
          </ac:spMkLst>
        </pc:spChg>
        <pc:spChg chg="add mod">
          <ac:chgData name="Levi, Mariana" userId="ff81d19a-5bdb-42c2-9044-405c3c955145" providerId="ADAL" clId="{4F32761B-B8AD-D74B-800B-562E2D7AC979}" dt="2020-10-17T18:51:16.409" v="4959" actId="164"/>
          <ac:spMkLst>
            <pc:docMk/>
            <pc:sldMk cId="3926145774" sldId="336"/>
            <ac:spMk id="39" creationId="{8EE0043E-B3AF-194D-AE95-FFBAAB355182}"/>
          </ac:spMkLst>
        </pc:spChg>
        <pc:spChg chg="add mod">
          <ac:chgData name="Levi, Mariana" userId="ff81d19a-5bdb-42c2-9044-405c3c955145" providerId="ADAL" clId="{4F32761B-B8AD-D74B-800B-562E2D7AC979}" dt="2020-10-17T18:51:16.409" v="4959" actId="164"/>
          <ac:spMkLst>
            <pc:docMk/>
            <pc:sldMk cId="3926145774" sldId="336"/>
            <ac:spMk id="40" creationId="{00A6CF3E-083B-3447-85EE-C4B4147C9437}"/>
          </ac:spMkLst>
        </pc:spChg>
        <pc:spChg chg="add mod">
          <ac:chgData name="Levi, Mariana" userId="ff81d19a-5bdb-42c2-9044-405c3c955145" providerId="ADAL" clId="{4F32761B-B8AD-D74B-800B-562E2D7AC979}" dt="2020-10-17T18:51:16.409" v="4959" actId="164"/>
          <ac:spMkLst>
            <pc:docMk/>
            <pc:sldMk cId="3926145774" sldId="336"/>
            <ac:spMk id="41" creationId="{660ECA42-1941-214B-AC24-31B4052BC7EC}"/>
          </ac:spMkLst>
        </pc:spChg>
        <pc:spChg chg="add mod">
          <ac:chgData name="Levi, Mariana" userId="ff81d19a-5bdb-42c2-9044-405c3c955145" providerId="ADAL" clId="{4F32761B-B8AD-D74B-800B-562E2D7AC979}" dt="2020-10-17T18:51:16.409" v="4959" actId="164"/>
          <ac:spMkLst>
            <pc:docMk/>
            <pc:sldMk cId="3926145774" sldId="336"/>
            <ac:spMk id="42" creationId="{0D668A38-1475-364E-98FF-7EAAC65AFC1B}"/>
          </ac:spMkLst>
        </pc:spChg>
        <pc:spChg chg="add mod">
          <ac:chgData name="Levi, Mariana" userId="ff81d19a-5bdb-42c2-9044-405c3c955145" providerId="ADAL" clId="{4F32761B-B8AD-D74B-800B-562E2D7AC979}" dt="2020-10-17T18:51:16.409" v="4959" actId="164"/>
          <ac:spMkLst>
            <pc:docMk/>
            <pc:sldMk cId="3926145774" sldId="336"/>
            <ac:spMk id="44" creationId="{AF709BA1-BC35-1743-8E25-7F69DA63BA71}"/>
          </ac:spMkLst>
        </pc:spChg>
        <pc:spChg chg="add mod">
          <ac:chgData name="Levi, Mariana" userId="ff81d19a-5bdb-42c2-9044-405c3c955145" providerId="ADAL" clId="{4F32761B-B8AD-D74B-800B-562E2D7AC979}" dt="2020-10-17T18:51:16.409" v="4959" actId="164"/>
          <ac:spMkLst>
            <pc:docMk/>
            <pc:sldMk cId="3926145774" sldId="336"/>
            <ac:spMk id="45" creationId="{9A9D28F5-CB22-EE4F-9F70-C2CCA2B2BA18}"/>
          </ac:spMkLst>
        </pc:spChg>
        <pc:spChg chg="add mod">
          <ac:chgData name="Levi, Mariana" userId="ff81d19a-5bdb-42c2-9044-405c3c955145" providerId="ADAL" clId="{4F32761B-B8AD-D74B-800B-562E2D7AC979}" dt="2020-10-17T18:51:16.409" v="4959" actId="164"/>
          <ac:spMkLst>
            <pc:docMk/>
            <pc:sldMk cId="3926145774" sldId="336"/>
            <ac:spMk id="46" creationId="{E7208E02-9D94-FA4C-B250-88E792AABEB2}"/>
          </ac:spMkLst>
        </pc:spChg>
        <pc:spChg chg="add mod">
          <ac:chgData name="Levi, Mariana" userId="ff81d19a-5bdb-42c2-9044-405c3c955145" providerId="ADAL" clId="{4F32761B-B8AD-D74B-800B-562E2D7AC979}" dt="2020-10-17T18:51:16.409" v="4959" actId="164"/>
          <ac:spMkLst>
            <pc:docMk/>
            <pc:sldMk cId="3926145774" sldId="336"/>
            <ac:spMk id="47" creationId="{5B682477-5CB5-C840-9EB9-21E5EE82D923}"/>
          </ac:spMkLst>
        </pc:spChg>
        <pc:spChg chg="mod">
          <ac:chgData name="Levi, Mariana" userId="ff81d19a-5bdb-42c2-9044-405c3c955145" providerId="ADAL" clId="{4F32761B-B8AD-D74B-800B-562E2D7AC979}" dt="2020-10-17T18:52:15.751" v="5004" actId="20577"/>
          <ac:spMkLst>
            <pc:docMk/>
            <pc:sldMk cId="3926145774" sldId="336"/>
            <ac:spMk id="51" creationId="{C99521BF-FCE0-8D4C-9BD9-575BC20E9AEE}"/>
          </ac:spMkLst>
        </pc:spChg>
        <pc:spChg chg="add del mod">
          <ac:chgData name="Levi, Mariana" userId="ff81d19a-5bdb-42c2-9044-405c3c955145" providerId="ADAL" clId="{4F32761B-B8AD-D74B-800B-562E2D7AC979}" dt="2020-10-17T18:52:39.171" v="5006" actId="11529"/>
          <ac:spMkLst>
            <pc:docMk/>
            <pc:sldMk cId="3926145774" sldId="336"/>
            <ac:spMk id="62" creationId="{CF235046-12FE-1A4F-934C-11A57ECA2D92}"/>
          </ac:spMkLst>
        </pc:spChg>
        <pc:spChg chg="add mod">
          <ac:chgData name="Levi, Mariana" userId="ff81d19a-5bdb-42c2-9044-405c3c955145" providerId="ADAL" clId="{4F32761B-B8AD-D74B-800B-562E2D7AC979}" dt="2020-10-17T18:55:59.049" v="5097" actId="164"/>
          <ac:spMkLst>
            <pc:docMk/>
            <pc:sldMk cId="3926145774" sldId="336"/>
            <ac:spMk id="63" creationId="{4036EB4D-79E8-1847-A1B2-0FC4E41A4939}"/>
          </ac:spMkLst>
        </pc:spChg>
        <pc:spChg chg="add mod">
          <ac:chgData name="Levi, Mariana" userId="ff81d19a-5bdb-42c2-9044-405c3c955145" providerId="ADAL" clId="{4F32761B-B8AD-D74B-800B-562E2D7AC979}" dt="2020-10-17T18:55:59.049" v="5097" actId="164"/>
          <ac:spMkLst>
            <pc:docMk/>
            <pc:sldMk cId="3926145774" sldId="336"/>
            <ac:spMk id="64" creationId="{F28C75F9-A4F8-4340-941F-714F5BF520CB}"/>
          </ac:spMkLst>
        </pc:spChg>
        <pc:spChg chg="add mod">
          <ac:chgData name="Levi, Mariana" userId="ff81d19a-5bdb-42c2-9044-405c3c955145" providerId="ADAL" clId="{4F32761B-B8AD-D74B-800B-562E2D7AC979}" dt="2020-10-17T18:55:59.049" v="5097" actId="164"/>
          <ac:spMkLst>
            <pc:docMk/>
            <pc:sldMk cId="3926145774" sldId="336"/>
            <ac:spMk id="65" creationId="{E8B07AE8-E455-FA48-9CD9-9D3A891746B5}"/>
          </ac:spMkLst>
        </pc:spChg>
        <pc:spChg chg="add mod">
          <ac:chgData name="Levi, Mariana" userId="ff81d19a-5bdb-42c2-9044-405c3c955145" providerId="ADAL" clId="{4F32761B-B8AD-D74B-800B-562E2D7AC979}" dt="2020-10-17T18:55:59.049" v="5097" actId="164"/>
          <ac:spMkLst>
            <pc:docMk/>
            <pc:sldMk cId="3926145774" sldId="336"/>
            <ac:spMk id="66" creationId="{6879935D-86F7-5B49-81FB-E1EEB075BFEE}"/>
          </ac:spMkLst>
        </pc:spChg>
        <pc:spChg chg="add mod">
          <ac:chgData name="Levi, Mariana" userId="ff81d19a-5bdb-42c2-9044-405c3c955145" providerId="ADAL" clId="{4F32761B-B8AD-D74B-800B-562E2D7AC979}" dt="2020-10-17T18:56:35.172" v="5105" actId="20577"/>
          <ac:spMkLst>
            <pc:docMk/>
            <pc:sldMk cId="3926145774" sldId="336"/>
            <ac:spMk id="67" creationId="{9D485107-C5B2-204E-9E6F-49A39BD1384D}"/>
          </ac:spMkLst>
        </pc:spChg>
        <pc:grpChg chg="add mod">
          <ac:chgData name="Levi, Mariana" userId="ff81d19a-5bdb-42c2-9044-405c3c955145" providerId="ADAL" clId="{4F32761B-B8AD-D74B-800B-562E2D7AC979}" dt="2020-10-17T18:55:59.049" v="5097" actId="164"/>
          <ac:grpSpMkLst>
            <pc:docMk/>
            <pc:sldMk cId="3926145774" sldId="336"/>
            <ac:grpSpMk id="17" creationId="{6E779B46-6AE1-5547-ACC4-CF3697BC128D}"/>
          </ac:grpSpMkLst>
        </pc:grpChg>
        <pc:grpChg chg="add mod">
          <ac:chgData name="Levi, Mariana" userId="ff81d19a-5bdb-42c2-9044-405c3c955145" providerId="ADAL" clId="{4F32761B-B8AD-D74B-800B-562E2D7AC979}" dt="2020-10-17T18:55:59.049" v="5097" actId="164"/>
          <ac:grpSpMkLst>
            <pc:docMk/>
            <pc:sldMk cId="3926145774" sldId="336"/>
            <ac:grpSpMk id="18" creationId="{E8F0D258-5BF7-D04C-AF7A-9116B9871092}"/>
          </ac:grpSpMkLst>
        </pc:grpChg>
        <pc:grpChg chg="add mod">
          <ac:chgData name="Levi, Mariana" userId="ff81d19a-5bdb-42c2-9044-405c3c955145" providerId="ADAL" clId="{4F32761B-B8AD-D74B-800B-562E2D7AC979}" dt="2020-10-17T18:55:59.049" v="5097" actId="164"/>
          <ac:grpSpMkLst>
            <pc:docMk/>
            <pc:sldMk cId="3926145774" sldId="336"/>
            <ac:grpSpMk id="43" creationId="{6AB7390C-09AF-AA46-8418-42F0D3448FFD}"/>
          </ac:grpSpMkLst>
        </pc:grpChg>
        <pc:grpChg chg="add mod">
          <ac:chgData name="Levi, Mariana" userId="ff81d19a-5bdb-42c2-9044-405c3c955145" providerId="ADAL" clId="{4F32761B-B8AD-D74B-800B-562E2D7AC979}" dt="2020-10-17T18:50:50.643" v="4945" actId="164"/>
          <ac:grpSpMkLst>
            <pc:docMk/>
            <pc:sldMk cId="3926145774" sldId="336"/>
            <ac:grpSpMk id="48" creationId="{6CAAD210-8B63-6545-B388-38EA22FD8632}"/>
          </ac:grpSpMkLst>
        </pc:grpChg>
        <pc:grpChg chg="add mod">
          <ac:chgData name="Levi, Mariana" userId="ff81d19a-5bdb-42c2-9044-405c3c955145" providerId="ADAL" clId="{4F32761B-B8AD-D74B-800B-562E2D7AC979}" dt="2020-10-17T18:55:59.049" v="5097" actId="164"/>
          <ac:grpSpMkLst>
            <pc:docMk/>
            <pc:sldMk cId="3926145774" sldId="336"/>
            <ac:grpSpMk id="49" creationId="{FA6D2642-4B1F-FD48-98A6-689871CD14F8}"/>
          </ac:grpSpMkLst>
        </pc:grpChg>
        <pc:grpChg chg="add mod">
          <ac:chgData name="Levi, Mariana" userId="ff81d19a-5bdb-42c2-9044-405c3c955145" providerId="ADAL" clId="{4F32761B-B8AD-D74B-800B-562E2D7AC979}" dt="2020-10-17T18:55:59.049" v="5097" actId="164"/>
          <ac:grpSpMkLst>
            <pc:docMk/>
            <pc:sldMk cId="3926145774" sldId="336"/>
            <ac:grpSpMk id="50" creationId="{938CBC06-E4F5-2541-8D34-6935299116D8}"/>
          </ac:grpSpMkLst>
        </pc:grpChg>
        <pc:grpChg chg="add mod">
          <ac:chgData name="Levi, Mariana" userId="ff81d19a-5bdb-42c2-9044-405c3c955145" providerId="ADAL" clId="{4F32761B-B8AD-D74B-800B-562E2D7AC979}" dt="2020-10-17T18:56:01.283" v="5103" actId="1035"/>
          <ac:grpSpMkLst>
            <pc:docMk/>
            <pc:sldMk cId="3926145774" sldId="336"/>
            <ac:grpSpMk id="68" creationId="{FB9B4CEE-AA00-C442-A45D-B27E87CC2085}"/>
          </ac:grpSpMkLst>
        </pc:grpChg>
        <pc:picChg chg="del">
          <ac:chgData name="Levi, Mariana" userId="ff81d19a-5bdb-42c2-9044-405c3c955145" providerId="ADAL" clId="{4F32761B-B8AD-D74B-800B-562E2D7AC979}" dt="2020-10-17T18:15:21.469" v="4280" actId="478"/>
          <ac:picMkLst>
            <pc:docMk/>
            <pc:sldMk cId="3926145774" sldId="336"/>
            <ac:picMk id="9" creationId="{CE0DCB29-65AB-D741-A45D-617FA6A86146}"/>
          </ac:picMkLst>
        </pc:picChg>
        <pc:picChg chg="del">
          <ac:chgData name="Levi, Mariana" userId="ff81d19a-5bdb-42c2-9044-405c3c955145" providerId="ADAL" clId="{4F32761B-B8AD-D74B-800B-562E2D7AC979}" dt="2020-10-17T18:15:23" v="4281" actId="478"/>
          <ac:picMkLst>
            <pc:docMk/>
            <pc:sldMk cId="3926145774" sldId="336"/>
            <ac:picMk id="13" creationId="{DB9C23D9-6D5C-CF46-9A62-27DC769B5C2E}"/>
          </ac:picMkLst>
        </pc:picChg>
        <pc:cxnChg chg="add mod">
          <ac:chgData name="Levi, Mariana" userId="ff81d19a-5bdb-42c2-9044-405c3c955145" providerId="ADAL" clId="{4F32761B-B8AD-D74B-800B-562E2D7AC979}" dt="2020-10-17T18:30:18.961" v="4362" actId="1038"/>
          <ac:cxnSpMkLst>
            <pc:docMk/>
            <pc:sldMk cId="3926145774" sldId="336"/>
            <ac:cxnSpMk id="12" creationId="{A50291AD-92F1-9E4E-ACA7-42A7BB4A6682}"/>
          </ac:cxnSpMkLst>
        </pc:cxnChg>
        <pc:cxnChg chg="add mod">
          <ac:chgData name="Levi, Mariana" userId="ff81d19a-5bdb-42c2-9044-405c3c955145" providerId="ADAL" clId="{4F32761B-B8AD-D74B-800B-562E2D7AC979}" dt="2020-10-17T18:30:18.961" v="4362" actId="1038"/>
          <ac:cxnSpMkLst>
            <pc:docMk/>
            <pc:sldMk cId="3926145774" sldId="336"/>
            <ac:cxnSpMk id="15" creationId="{CD231F8B-EA9A-B646-924B-94A168AB9092}"/>
          </ac:cxnSpMkLst>
        </pc:cxnChg>
      </pc:sldChg>
      <pc:sldChg chg="addSp delSp modSp add modNotesTx">
        <pc:chgData name="Levi, Mariana" userId="ff81d19a-5bdb-42c2-9044-405c3c955145" providerId="ADAL" clId="{4F32761B-B8AD-D74B-800B-562E2D7AC979}" dt="2020-10-22T19:48:18.043" v="20322" actId="20577"/>
        <pc:sldMkLst>
          <pc:docMk/>
          <pc:sldMk cId="888345220" sldId="337"/>
        </pc:sldMkLst>
        <pc:spChg chg="mod">
          <ac:chgData name="Levi, Mariana" userId="ff81d19a-5bdb-42c2-9044-405c3c955145" providerId="ADAL" clId="{4F32761B-B8AD-D74B-800B-562E2D7AC979}" dt="2020-10-22T19:48:18.043" v="20322" actId="20577"/>
          <ac:spMkLst>
            <pc:docMk/>
            <pc:sldMk cId="888345220" sldId="337"/>
            <ac:spMk id="2" creationId="{00000000-0000-0000-0000-000000000000}"/>
          </ac:spMkLst>
        </pc:spChg>
        <pc:spChg chg="mod">
          <ac:chgData name="Levi, Mariana" userId="ff81d19a-5bdb-42c2-9044-405c3c955145" providerId="ADAL" clId="{4F32761B-B8AD-D74B-800B-562E2D7AC979}" dt="2020-10-19T17:15:55.918" v="6545" actId="20577"/>
          <ac:spMkLst>
            <pc:docMk/>
            <pc:sldMk cId="888345220" sldId="337"/>
            <ac:spMk id="3" creationId="{00000000-0000-0000-0000-000000000000}"/>
          </ac:spMkLst>
        </pc:spChg>
        <pc:spChg chg="add del mod">
          <ac:chgData name="Levi, Mariana" userId="ff81d19a-5bdb-42c2-9044-405c3c955145" providerId="ADAL" clId="{4F32761B-B8AD-D74B-800B-562E2D7AC979}" dt="2020-10-18T12:36:33.181" v="5593" actId="767"/>
          <ac:spMkLst>
            <pc:docMk/>
            <pc:sldMk cId="888345220" sldId="337"/>
            <ac:spMk id="13" creationId="{263F93D4-CB90-D04F-9D45-AF873C5441D5}"/>
          </ac:spMkLst>
        </pc:spChg>
        <pc:spChg chg="add mod">
          <ac:chgData name="Levi, Mariana" userId="ff81d19a-5bdb-42c2-9044-405c3c955145" providerId="ADAL" clId="{4F32761B-B8AD-D74B-800B-562E2D7AC979}" dt="2020-10-18T12:39:32.308" v="5713" actId="1076"/>
          <ac:spMkLst>
            <pc:docMk/>
            <pc:sldMk cId="888345220" sldId="337"/>
            <ac:spMk id="26" creationId="{DE658514-A66A-484C-A382-16BABCEFF601}"/>
          </ac:spMkLst>
        </pc:spChg>
        <pc:spChg chg="add mod">
          <ac:chgData name="Levi, Mariana" userId="ff81d19a-5bdb-42c2-9044-405c3c955145" providerId="ADAL" clId="{4F32761B-B8AD-D74B-800B-562E2D7AC979}" dt="2020-10-18T12:39:27.805" v="5712" actId="1076"/>
          <ac:spMkLst>
            <pc:docMk/>
            <pc:sldMk cId="888345220" sldId="337"/>
            <ac:spMk id="69" creationId="{663EFD66-9700-1441-A853-3E89C51B1957}"/>
          </ac:spMkLst>
        </pc:spChg>
        <pc:grpChg chg="del">
          <ac:chgData name="Levi, Mariana" userId="ff81d19a-5bdb-42c2-9044-405c3c955145" providerId="ADAL" clId="{4F32761B-B8AD-D74B-800B-562E2D7AC979}" dt="2020-10-18T12:26:39.353" v="5107" actId="478"/>
          <ac:grpSpMkLst>
            <pc:docMk/>
            <pc:sldMk cId="888345220" sldId="337"/>
            <ac:grpSpMk id="68" creationId="{FB9B4CEE-AA00-C442-A45D-B27E87CC2085}"/>
          </ac:grpSpMkLst>
        </pc:grpChg>
        <pc:picChg chg="add mod">
          <ac:chgData name="Levi, Mariana" userId="ff81d19a-5bdb-42c2-9044-405c3c955145" providerId="ADAL" clId="{4F32761B-B8AD-D74B-800B-562E2D7AC979}" dt="2020-10-18T12:38:53.462" v="5686" actId="1036"/>
          <ac:picMkLst>
            <pc:docMk/>
            <pc:sldMk cId="888345220" sldId="337"/>
            <ac:picMk id="9" creationId="{079F0040-92B3-AD4A-96DC-73A73E9F82A1}"/>
          </ac:picMkLst>
        </pc:picChg>
        <pc:picChg chg="add mod">
          <ac:chgData name="Levi, Mariana" userId="ff81d19a-5bdb-42c2-9044-405c3c955145" providerId="ADAL" clId="{4F32761B-B8AD-D74B-800B-562E2D7AC979}" dt="2020-10-18T12:37:43.721" v="5628" actId="1076"/>
          <ac:picMkLst>
            <pc:docMk/>
            <pc:sldMk cId="888345220" sldId="337"/>
            <ac:picMk id="16" creationId="{6B8574C7-1C3B-C149-BD20-4BE58C5BB9CF}"/>
          </ac:picMkLst>
        </pc:picChg>
        <pc:cxnChg chg="mod">
          <ac:chgData name="Levi, Mariana" userId="ff81d19a-5bdb-42c2-9044-405c3c955145" providerId="ADAL" clId="{4F32761B-B8AD-D74B-800B-562E2D7AC979}" dt="2020-10-18T12:26:39.353" v="5107" actId="478"/>
          <ac:cxnSpMkLst>
            <pc:docMk/>
            <pc:sldMk cId="888345220" sldId="337"/>
            <ac:cxnSpMk id="12" creationId="{A50291AD-92F1-9E4E-ACA7-42A7BB4A6682}"/>
          </ac:cxnSpMkLst>
        </pc:cxnChg>
        <pc:cxnChg chg="mod">
          <ac:chgData name="Levi, Mariana" userId="ff81d19a-5bdb-42c2-9044-405c3c955145" providerId="ADAL" clId="{4F32761B-B8AD-D74B-800B-562E2D7AC979}" dt="2020-10-18T12:26:39.353" v="5107" actId="478"/>
          <ac:cxnSpMkLst>
            <pc:docMk/>
            <pc:sldMk cId="888345220" sldId="337"/>
            <ac:cxnSpMk id="15" creationId="{CD231F8B-EA9A-B646-924B-94A168AB9092}"/>
          </ac:cxnSpMkLst>
        </pc:cxnChg>
        <pc:cxnChg chg="mod">
          <ac:chgData name="Levi, Mariana" userId="ff81d19a-5bdb-42c2-9044-405c3c955145" providerId="ADAL" clId="{4F32761B-B8AD-D74B-800B-562E2D7AC979}" dt="2020-10-18T12:26:39.353" v="5107" actId="478"/>
          <ac:cxnSpMkLst>
            <pc:docMk/>
            <pc:sldMk cId="888345220" sldId="337"/>
            <ac:cxnSpMk id="23" creationId="{A885DDFB-5A5E-7B4F-B8A8-564A19B44765}"/>
          </ac:cxnSpMkLst>
        </pc:cxnChg>
        <pc:cxnChg chg="mod">
          <ac:chgData name="Levi, Mariana" userId="ff81d19a-5bdb-42c2-9044-405c3c955145" providerId="ADAL" clId="{4F32761B-B8AD-D74B-800B-562E2D7AC979}" dt="2020-10-18T12:26:39.353" v="5107" actId="478"/>
          <ac:cxnSpMkLst>
            <pc:docMk/>
            <pc:sldMk cId="888345220" sldId="337"/>
            <ac:cxnSpMk id="24" creationId="{70AA1FBE-9C85-0B44-B7F4-086D8C194491}"/>
          </ac:cxnSpMkLst>
        </pc:cxnChg>
      </pc:sldChg>
      <pc:sldChg chg="add del ord">
        <pc:chgData name="Levi, Mariana" userId="ff81d19a-5bdb-42c2-9044-405c3c955145" providerId="ADAL" clId="{4F32761B-B8AD-D74B-800B-562E2D7AC979}" dt="2020-10-19T17:13:52.001" v="6470" actId="2696"/>
        <pc:sldMkLst>
          <pc:docMk/>
          <pc:sldMk cId="575808834" sldId="338"/>
        </pc:sldMkLst>
      </pc:sldChg>
      <pc:sldChg chg="delSp add del">
        <pc:chgData name="Levi, Mariana" userId="ff81d19a-5bdb-42c2-9044-405c3c955145" providerId="ADAL" clId="{4F32761B-B8AD-D74B-800B-562E2D7AC979}" dt="2020-10-18T12:43:47.416" v="5856" actId="2696"/>
        <pc:sldMkLst>
          <pc:docMk/>
          <pc:sldMk cId="3686584842" sldId="339"/>
        </pc:sldMkLst>
        <pc:spChg chg="del">
          <ac:chgData name="Levi, Mariana" userId="ff81d19a-5bdb-42c2-9044-405c3c955145" providerId="ADAL" clId="{4F32761B-B8AD-D74B-800B-562E2D7AC979}" dt="2020-10-18T12:43:31.694" v="5854" actId="478"/>
          <ac:spMkLst>
            <pc:docMk/>
            <pc:sldMk cId="3686584842" sldId="339"/>
            <ac:spMk id="2" creationId="{EC14A1E5-B053-CB45-B1E9-6FB277F2E4AD}"/>
          </ac:spMkLst>
        </pc:spChg>
        <pc:spChg chg="del">
          <ac:chgData name="Levi, Mariana" userId="ff81d19a-5bdb-42c2-9044-405c3c955145" providerId="ADAL" clId="{4F32761B-B8AD-D74B-800B-562E2D7AC979}" dt="2020-10-18T12:43:35.477" v="5855" actId="478"/>
          <ac:spMkLst>
            <pc:docMk/>
            <pc:sldMk cId="3686584842" sldId="339"/>
            <ac:spMk id="3" creationId="{68411CAC-36B7-DD4B-9590-980BD610E4C7}"/>
          </ac:spMkLst>
        </pc:spChg>
      </pc:sldChg>
      <pc:sldChg chg="addSp delSp modSp add ord modNotesTx">
        <pc:chgData name="Levi, Mariana" userId="ff81d19a-5bdb-42c2-9044-405c3c955145" providerId="ADAL" clId="{4F32761B-B8AD-D74B-800B-562E2D7AC979}" dt="2020-11-01T16:13:18.144" v="23923" actId="27636"/>
        <pc:sldMkLst>
          <pc:docMk/>
          <pc:sldMk cId="3873845330" sldId="339"/>
        </pc:sldMkLst>
        <pc:spChg chg="mod">
          <ac:chgData name="Levi, Mariana" userId="ff81d19a-5bdb-42c2-9044-405c3c955145" providerId="ADAL" clId="{4F32761B-B8AD-D74B-800B-562E2D7AC979}" dt="2020-11-01T16:13:18.144" v="23923" actId="27636"/>
          <ac:spMkLst>
            <pc:docMk/>
            <pc:sldMk cId="3873845330" sldId="339"/>
            <ac:spMk id="2" creationId="{9A6B87B2-7035-8E49-9D4B-AE15AE73007A}"/>
          </ac:spMkLst>
        </pc:spChg>
        <pc:spChg chg="del mod">
          <ac:chgData name="Levi, Mariana" userId="ff81d19a-5bdb-42c2-9044-405c3c955145" providerId="ADAL" clId="{4F32761B-B8AD-D74B-800B-562E2D7AC979}" dt="2020-11-01T13:39:34.849" v="23155"/>
          <ac:spMkLst>
            <pc:docMk/>
            <pc:sldMk cId="3873845330" sldId="339"/>
            <ac:spMk id="3" creationId="{EFE52E6C-E9F7-CC4F-88B6-BFDDD511D3C2}"/>
          </ac:spMkLst>
        </pc:spChg>
        <pc:spChg chg="mod">
          <ac:chgData name="Levi, Mariana" userId="ff81d19a-5bdb-42c2-9044-405c3c955145" providerId="ADAL" clId="{4F32761B-B8AD-D74B-800B-562E2D7AC979}" dt="2020-11-01T13:50:36.087" v="23459" actId="20577"/>
          <ac:spMkLst>
            <pc:docMk/>
            <pc:sldMk cId="3873845330" sldId="339"/>
            <ac:spMk id="4" creationId="{3F0FE1EE-2D82-FD4B-B1A9-228266ADBECD}"/>
          </ac:spMkLst>
        </pc:spChg>
        <pc:spChg chg="add del mod">
          <ac:chgData name="Levi, Mariana" userId="ff81d19a-5bdb-42c2-9044-405c3c955145" providerId="ADAL" clId="{4F32761B-B8AD-D74B-800B-562E2D7AC979}" dt="2020-10-19T17:27:41.440" v="7238"/>
          <ac:spMkLst>
            <pc:docMk/>
            <pc:sldMk cId="3873845330" sldId="339"/>
            <ac:spMk id="6" creationId="{3E1A4D86-5CF0-134B-ABB9-958F65D6146B}"/>
          </ac:spMkLst>
        </pc:spChg>
        <pc:spChg chg="add del mod">
          <ac:chgData name="Levi, Mariana" userId="ff81d19a-5bdb-42c2-9044-405c3c955145" providerId="ADAL" clId="{4F32761B-B8AD-D74B-800B-562E2D7AC979}" dt="2020-11-01T13:39:47.513" v="23156"/>
          <ac:spMkLst>
            <pc:docMk/>
            <pc:sldMk cId="3873845330" sldId="339"/>
            <ac:spMk id="6" creationId="{D6AD5177-FAB5-B14A-8CE5-ED96D919C698}"/>
          </ac:spMkLst>
        </pc:spChg>
        <pc:spChg chg="add del mod">
          <ac:chgData name="Levi, Mariana" userId="ff81d19a-5bdb-42c2-9044-405c3c955145" providerId="ADAL" clId="{4F32761B-B8AD-D74B-800B-562E2D7AC979}" dt="2020-11-01T13:43:17.297" v="23236"/>
          <ac:spMkLst>
            <pc:docMk/>
            <pc:sldMk cId="3873845330" sldId="339"/>
            <ac:spMk id="7" creationId="{A685B5A8-79F4-F642-9418-0F47A10A8398}"/>
          </ac:spMkLst>
        </pc:spChg>
        <pc:spChg chg="add del mod">
          <ac:chgData name="Levi, Mariana" userId="ff81d19a-5bdb-42c2-9044-405c3c955145" providerId="ADAL" clId="{4F32761B-B8AD-D74B-800B-562E2D7AC979}" dt="2020-11-01T13:44:40.566" v="23272" actId="478"/>
          <ac:spMkLst>
            <pc:docMk/>
            <pc:sldMk cId="3873845330" sldId="339"/>
            <ac:spMk id="8" creationId="{E617A144-74BE-E242-91D0-2CEF4692BCF8}"/>
          </ac:spMkLst>
        </pc:spChg>
      </pc:sldChg>
      <pc:sldChg chg="addSp modSp add del modNotesTx">
        <pc:chgData name="Levi, Mariana" userId="ff81d19a-5bdb-42c2-9044-405c3c955145" providerId="ADAL" clId="{4F32761B-B8AD-D74B-800B-562E2D7AC979}" dt="2020-10-19T19:01:20.746" v="8644" actId="2696"/>
        <pc:sldMkLst>
          <pc:docMk/>
          <pc:sldMk cId="1785301878" sldId="340"/>
        </pc:sldMkLst>
        <pc:spChg chg="mod">
          <ac:chgData name="Levi, Mariana" userId="ff81d19a-5bdb-42c2-9044-405c3c955145" providerId="ADAL" clId="{4F32761B-B8AD-D74B-800B-562E2D7AC979}" dt="2020-10-19T17:29:28.045" v="7297" actId="27636"/>
          <ac:spMkLst>
            <pc:docMk/>
            <pc:sldMk cId="1785301878" sldId="340"/>
            <ac:spMk id="2" creationId="{9A6B87B2-7035-8E49-9D4B-AE15AE73007A}"/>
          </ac:spMkLst>
        </pc:spChg>
        <pc:spChg chg="mod">
          <ac:chgData name="Levi, Mariana" userId="ff81d19a-5bdb-42c2-9044-405c3c955145" providerId="ADAL" clId="{4F32761B-B8AD-D74B-800B-562E2D7AC979}" dt="2020-10-19T18:54:57.796" v="8544"/>
          <ac:spMkLst>
            <pc:docMk/>
            <pc:sldMk cId="1785301878" sldId="340"/>
            <ac:spMk id="3" creationId="{EFE52E6C-E9F7-CC4F-88B6-BFDDD511D3C2}"/>
          </ac:spMkLst>
        </pc:spChg>
        <pc:spChg chg="mod">
          <ac:chgData name="Levi, Mariana" userId="ff81d19a-5bdb-42c2-9044-405c3c955145" providerId="ADAL" clId="{4F32761B-B8AD-D74B-800B-562E2D7AC979}" dt="2020-10-19T18:56:13.633" v="8563" actId="5793"/>
          <ac:spMkLst>
            <pc:docMk/>
            <pc:sldMk cId="1785301878" sldId="340"/>
            <ac:spMk id="4" creationId="{3F0FE1EE-2D82-FD4B-B1A9-228266ADBECD}"/>
          </ac:spMkLst>
        </pc:spChg>
        <pc:spChg chg="add mod">
          <ac:chgData name="Levi, Mariana" userId="ff81d19a-5bdb-42c2-9044-405c3c955145" providerId="ADAL" clId="{4F32761B-B8AD-D74B-800B-562E2D7AC979}" dt="2020-10-19T18:56:31.037" v="8567" actId="14100"/>
          <ac:spMkLst>
            <pc:docMk/>
            <pc:sldMk cId="1785301878" sldId="340"/>
            <ac:spMk id="6" creationId="{544C85D3-2C75-6E49-9024-E715339AD07D}"/>
          </ac:spMkLst>
        </pc:spChg>
        <pc:spChg chg="add mod">
          <ac:chgData name="Levi, Mariana" userId="ff81d19a-5bdb-42c2-9044-405c3c955145" providerId="ADAL" clId="{4F32761B-B8AD-D74B-800B-562E2D7AC979}" dt="2020-10-19T18:54:41.432" v="8539" actId="2711"/>
          <ac:spMkLst>
            <pc:docMk/>
            <pc:sldMk cId="1785301878" sldId="340"/>
            <ac:spMk id="7" creationId="{5E36A248-7235-FB40-A795-9856DBD5C875}"/>
          </ac:spMkLst>
        </pc:spChg>
        <pc:spChg chg="add mod">
          <ac:chgData name="Levi, Mariana" userId="ff81d19a-5bdb-42c2-9044-405c3c955145" providerId="ADAL" clId="{4F32761B-B8AD-D74B-800B-562E2D7AC979}" dt="2020-10-19T18:57:01.005" v="8574" actId="207"/>
          <ac:spMkLst>
            <pc:docMk/>
            <pc:sldMk cId="1785301878" sldId="340"/>
            <ac:spMk id="8" creationId="{36A318DE-8936-6F45-B017-28BDF7D73D9A}"/>
          </ac:spMkLst>
        </pc:spChg>
        <pc:spChg chg="add mod">
          <ac:chgData name="Levi, Mariana" userId="ff81d19a-5bdb-42c2-9044-405c3c955145" providerId="ADAL" clId="{4F32761B-B8AD-D74B-800B-562E2D7AC979}" dt="2020-10-19T18:56:47.547" v="8568" actId="207"/>
          <ac:spMkLst>
            <pc:docMk/>
            <pc:sldMk cId="1785301878" sldId="340"/>
            <ac:spMk id="9" creationId="{82017DED-C255-2D40-8480-2D36CB7CABB5}"/>
          </ac:spMkLst>
        </pc:spChg>
      </pc:sldChg>
      <pc:sldChg chg="modSp add del addAnim delAnim">
        <pc:chgData name="Levi, Mariana" userId="ff81d19a-5bdb-42c2-9044-405c3c955145" providerId="ADAL" clId="{4F32761B-B8AD-D74B-800B-562E2D7AC979}" dt="2020-10-29T15:30:28.119" v="22219" actId="2696"/>
        <pc:sldMkLst>
          <pc:docMk/>
          <pc:sldMk cId="1479301097" sldId="341"/>
        </pc:sldMkLst>
        <pc:spChg chg="mod">
          <ac:chgData name="Levi, Mariana" userId="ff81d19a-5bdb-42c2-9044-405c3c955145" providerId="ADAL" clId="{4F32761B-B8AD-D74B-800B-562E2D7AC979}" dt="2020-10-19T17:41:54.689" v="7936" actId="20577"/>
          <ac:spMkLst>
            <pc:docMk/>
            <pc:sldMk cId="1479301097" sldId="341"/>
            <ac:spMk id="2" creationId="{00000000-0000-0000-0000-000000000000}"/>
          </ac:spMkLst>
        </pc:spChg>
      </pc:sldChg>
      <pc:sldChg chg="addSp delSp modSp add del">
        <pc:chgData name="Levi, Mariana" userId="ff81d19a-5bdb-42c2-9044-405c3c955145" providerId="ADAL" clId="{4F32761B-B8AD-D74B-800B-562E2D7AC979}" dt="2020-11-01T18:26:15.016" v="25345" actId="20577"/>
        <pc:sldMkLst>
          <pc:docMk/>
          <pc:sldMk cId="3876975606" sldId="342"/>
        </pc:sldMkLst>
        <pc:spChg chg="mod">
          <ac:chgData name="Levi, Mariana" userId="ff81d19a-5bdb-42c2-9044-405c3c955145" providerId="ADAL" clId="{4F32761B-B8AD-D74B-800B-562E2D7AC979}" dt="2020-11-01T13:38:32.379" v="23115" actId="20577"/>
          <ac:spMkLst>
            <pc:docMk/>
            <pc:sldMk cId="3876975606" sldId="342"/>
            <ac:spMk id="2" creationId="{9A6B87B2-7035-8E49-9D4B-AE15AE73007A}"/>
          </ac:spMkLst>
        </pc:spChg>
        <pc:spChg chg="mod">
          <ac:chgData name="Levi, Mariana" userId="ff81d19a-5bdb-42c2-9044-405c3c955145" providerId="ADAL" clId="{4F32761B-B8AD-D74B-800B-562E2D7AC979}" dt="2020-11-01T18:26:15.016" v="25345" actId="20577"/>
          <ac:spMkLst>
            <pc:docMk/>
            <pc:sldMk cId="3876975606" sldId="342"/>
            <ac:spMk id="3" creationId="{EFE52E6C-E9F7-CC4F-88B6-BFDDD511D3C2}"/>
          </ac:spMkLst>
        </pc:spChg>
        <pc:spChg chg="mod">
          <ac:chgData name="Levi, Mariana" userId="ff81d19a-5bdb-42c2-9044-405c3c955145" providerId="ADAL" clId="{4F32761B-B8AD-D74B-800B-562E2D7AC979}" dt="2020-11-01T13:46:25.719" v="23335" actId="27636"/>
          <ac:spMkLst>
            <pc:docMk/>
            <pc:sldMk cId="3876975606" sldId="342"/>
            <ac:spMk id="4" creationId="{3F0FE1EE-2D82-FD4B-B1A9-228266ADBECD}"/>
          </ac:spMkLst>
        </pc:spChg>
        <pc:spChg chg="add mod">
          <ac:chgData name="Levi, Mariana" userId="ff81d19a-5bdb-42c2-9044-405c3c955145" providerId="ADAL" clId="{4F32761B-B8AD-D74B-800B-562E2D7AC979}" dt="2020-11-01T13:49:14.673" v="23392" actId="1076"/>
          <ac:spMkLst>
            <pc:docMk/>
            <pc:sldMk cId="3876975606" sldId="342"/>
            <ac:spMk id="6" creationId="{34DF21B5-0673-8B4F-9F67-97B1DC98D4EA}"/>
          </ac:spMkLst>
        </pc:spChg>
        <pc:spChg chg="del mod">
          <ac:chgData name="Levi, Mariana" userId="ff81d19a-5bdb-42c2-9044-405c3c955145" providerId="ADAL" clId="{4F32761B-B8AD-D74B-800B-562E2D7AC979}" dt="2020-10-21T15:19:56.778" v="16118" actId="478"/>
          <ac:spMkLst>
            <pc:docMk/>
            <pc:sldMk cId="3876975606" sldId="342"/>
            <ac:spMk id="6" creationId="{544C85D3-2C75-6E49-9024-E715339AD07D}"/>
          </ac:spMkLst>
        </pc:spChg>
        <pc:spChg chg="mod">
          <ac:chgData name="Levi, Mariana" userId="ff81d19a-5bdb-42c2-9044-405c3c955145" providerId="ADAL" clId="{4F32761B-B8AD-D74B-800B-562E2D7AC979}" dt="2020-11-01T18:25:34.107" v="25340"/>
          <ac:spMkLst>
            <pc:docMk/>
            <pc:sldMk cId="3876975606" sldId="342"/>
            <ac:spMk id="7" creationId="{5E36A248-7235-FB40-A795-9856DBD5C875}"/>
          </ac:spMkLst>
        </pc:spChg>
        <pc:spChg chg="mod">
          <ac:chgData name="Levi, Mariana" userId="ff81d19a-5bdb-42c2-9044-405c3c955145" providerId="ADAL" clId="{4F32761B-B8AD-D74B-800B-562E2D7AC979}" dt="2020-11-01T13:45:57.496" v="23320" actId="1076"/>
          <ac:spMkLst>
            <pc:docMk/>
            <pc:sldMk cId="3876975606" sldId="342"/>
            <ac:spMk id="8" creationId="{36A318DE-8936-6F45-B017-28BDF7D73D9A}"/>
          </ac:spMkLst>
        </pc:spChg>
        <pc:spChg chg="mod">
          <ac:chgData name="Levi, Mariana" userId="ff81d19a-5bdb-42c2-9044-405c3c955145" providerId="ADAL" clId="{4F32761B-B8AD-D74B-800B-562E2D7AC979}" dt="2020-11-01T13:46:11.230" v="23326" actId="1076"/>
          <ac:spMkLst>
            <pc:docMk/>
            <pc:sldMk cId="3876975606" sldId="342"/>
            <ac:spMk id="9" creationId="{82017DED-C255-2D40-8480-2D36CB7CABB5}"/>
          </ac:spMkLst>
        </pc:spChg>
        <pc:spChg chg="add mod">
          <ac:chgData name="Levi, Mariana" userId="ff81d19a-5bdb-42c2-9044-405c3c955145" providerId="ADAL" clId="{4F32761B-B8AD-D74B-800B-562E2D7AC979}" dt="2020-10-21T15:21:11.970" v="16175" actId="1036"/>
          <ac:spMkLst>
            <pc:docMk/>
            <pc:sldMk cId="3876975606" sldId="342"/>
            <ac:spMk id="10" creationId="{9F57D6C5-A5A4-1440-8E18-3C9D9F1A8BDC}"/>
          </ac:spMkLst>
        </pc:spChg>
      </pc:sldChg>
      <pc:sldChg chg="addSp delSp modSp add modNotesTx">
        <pc:chgData name="Levi, Mariana" userId="ff81d19a-5bdb-42c2-9044-405c3c955145" providerId="ADAL" clId="{4F32761B-B8AD-D74B-800B-562E2D7AC979}" dt="2020-11-04T13:23:25.905" v="28201" actId="20577"/>
        <pc:sldMkLst>
          <pc:docMk/>
          <pc:sldMk cId="2009896717" sldId="343"/>
        </pc:sldMkLst>
        <pc:spChg chg="mod">
          <ac:chgData name="Levi, Mariana" userId="ff81d19a-5bdb-42c2-9044-405c3c955145" providerId="ADAL" clId="{4F32761B-B8AD-D74B-800B-562E2D7AC979}" dt="2020-11-01T13:38:28.940" v="23114" actId="20577"/>
          <ac:spMkLst>
            <pc:docMk/>
            <pc:sldMk cId="2009896717" sldId="343"/>
            <ac:spMk id="2" creationId="{9A6B87B2-7035-8E49-9D4B-AE15AE73007A}"/>
          </ac:spMkLst>
        </pc:spChg>
        <pc:spChg chg="mod">
          <ac:chgData name="Levi, Mariana" userId="ff81d19a-5bdb-42c2-9044-405c3c955145" providerId="ADAL" clId="{4F32761B-B8AD-D74B-800B-562E2D7AC979}" dt="2020-11-04T13:23:25.905" v="28201" actId="20577"/>
          <ac:spMkLst>
            <pc:docMk/>
            <pc:sldMk cId="2009896717" sldId="343"/>
            <ac:spMk id="3" creationId="{EFE52E6C-E9F7-CC4F-88B6-BFDDD511D3C2}"/>
          </ac:spMkLst>
        </pc:spChg>
        <pc:spChg chg="mod">
          <ac:chgData name="Levi, Mariana" userId="ff81d19a-5bdb-42c2-9044-405c3c955145" providerId="ADAL" clId="{4F32761B-B8AD-D74B-800B-562E2D7AC979}" dt="2020-11-04T13:21:47.991" v="28064" actId="20577"/>
          <ac:spMkLst>
            <pc:docMk/>
            <pc:sldMk cId="2009896717" sldId="343"/>
            <ac:spMk id="4" creationId="{3F0FE1EE-2D82-FD4B-B1A9-228266ADBECD}"/>
          </ac:spMkLst>
        </pc:spChg>
        <pc:spChg chg="mod">
          <ac:chgData name="Levi, Mariana" userId="ff81d19a-5bdb-42c2-9044-405c3c955145" providerId="ADAL" clId="{4F32761B-B8AD-D74B-800B-562E2D7AC979}" dt="2020-10-19T19:46:58.876" v="10393" actId="1038"/>
          <ac:spMkLst>
            <pc:docMk/>
            <pc:sldMk cId="2009896717" sldId="343"/>
            <ac:spMk id="6" creationId="{544C85D3-2C75-6E49-9024-E715339AD07D}"/>
          </ac:spMkLst>
        </pc:spChg>
        <pc:spChg chg="mod">
          <ac:chgData name="Levi, Mariana" userId="ff81d19a-5bdb-42c2-9044-405c3c955145" providerId="ADAL" clId="{4F32761B-B8AD-D74B-800B-562E2D7AC979}" dt="2020-10-19T19:47:58.708" v="10460" actId="1036"/>
          <ac:spMkLst>
            <pc:docMk/>
            <pc:sldMk cId="2009896717" sldId="343"/>
            <ac:spMk id="7" creationId="{5E36A248-7235-FB40-A795-9856DBD5C875}"/>
          </ac:spMkLst>
        </pc:spChg>
        <pc:spChg chg="del mod">
          <ac:chgData name="Levi, Mariana" userId="ff81d19a-5bdb-42c2-9044-405c3c955145" providerId="ADAL" clId="{4F32761B-B8AD-D74B-800B-562E2D7AC979}" dt="2020-10-19T19:11:23.750" v="9116" actId="478"/>
          <ac:spMkLst>
            <pc:docMk/>
            <pc:sldMk cId="2009896717" sldId="343"/>
            <ac:spMk id="8" creationId="{36A318DE-8936-6F45-B017-28BDF7D73D9A}"/>
          </ac:spMkLst>
        </pc:spChg>
        <pc:spChg chg="del mod">
          <ac:chgData name="Levi, Mariana" userId="ff81d19a-5bdb-42c2-9044-405c3c955145" providerId="ADAL" clId="{4F32761B-B8AD-D74B-800B-562E2D7AC979}" dt="2020-10-19T19:24:24.926" v="9657" actId="478"/>
          <ac:spMkLst>
            <pc:docMk/>
            <pc:sldMk cId="2009896717" sldId="343"/>
            <ac:spMk id="9" creationId="{82017DED-C255-2D40-8480-2D36CB7CABB5}"/>
          </ac:spMkLst>
        </pc:spChg>
        <pc:spChg chg="add mod">
          <ac:chgData name="Levi, Mariana" userId="ff81d19a-5bdb-42c2-9044-405c3c955145" providerId="ADAL" clId="{4F32761B-B8AD-D74B-800B-562E2D7AC979}" dt="2020-10-19T19:47:45.656" v="10455" actId="20577"/>
          <ac:spMkLst>
            <pc:docMk/>
            <pc:sldMk cId="2009896717" sldId="343"/>
            <ac:spMk id="10" creationId="{94C1120A-8546-F547-AFD3-FA8E86D63B8B}"/>
          </ac:spMkLst>
        </pc:spChg>
        <pc:spChg chg="add mod">
          <ac:chgData name="Levi, Mariana" userId="ff81d19a-5bdb-42c2-9044-405c3c955145" providerId="ADAL" clId="{4F32761B-B8AD-D74B-800B-562E2D7AC979}" dt="2020-11-04T13:22:54.855" v="28156" actId="1076"/>
          <ac:spMkLst>
            <pc:docMk/>
            <pc:sldMk cId="2009896717" sldId="343"/>
            <ac:spMk id="11" creationId="{860DE87C-C2CA-3C49-9505-C831CC6BB630}"/>
          </ac:spMkLst>
        </pc:spChg>
      </pc:sldChg>
      <pc:sldChg chg="addSp delSp modSp add modNotesTx">
        <pc:chgData name="Levi, Mariana" userId="ff81d19a-5bdb-42c2-9044-405c3c955145" providerId="ADAL" clId="{4F32761B-B8AD-D74B-800B-562E2D7AC979}" dt="2020-11-04T13:40:42.150" v="29080"/>
        <pc:sldMkLst>
          <pc:docMk/>
          <pc:sldMk cId="4030144797" sldId="344"/>
        </pc:sldMkLst>
        <pc:spChg chg="mod">
          <ac:chgData name="Levi, Mariana" userId="ff81d19a-5bdb-42c2-9044-405c3c955145" providerId="ADAL" clId="{4F32761B-B8AD-D74B-800B-562E2D7AC979}" dt="2020-11-01T13:38:25.954" v="23113" actId="20577"/>
          <ac:spMkLst>
            <pc:docMk/>
            <pc:sldMk cId="4030144797" sldId="344"/>
            <ac:spMk id="2" creationId="{9A6B87B2-7035-8E49-9D4B-AE15AE73007A}"/>
          </ac:spMkLst>
        </pc:spChg>
        <pc:spChg chg="mod">
          <ac:chgData name="Levi, Mariana" userId="ff81d19a-5bdb-42c2-9044-405c3c955145" providerId="ADAL" clId="{4F32761B-B8AD-D74B-800B-562E2D7AC979}" dt="2020-11-01T18:19:28.451" v="25224" actId="20577"/>
          <ac:spMkLst>
            <pc:docMk/>
            <pc:sldMk cId="4030144797" sldId="344"/>
            <ac:spMk id="3" creationId="{EFE52E6C-E9F7-CC4F-88B6-BFDDD511D3C2}"/>
          </ac:spMkLst>
        </pc:spChg>
        <pc:spChg chg="del mod">
          <ac:chgData name="Levi, Mariana" userId="ff81d19a-5bdb-42c2-9044-405c3c955145" providerId="ADAL" clId="{4F32761B-B8AD-D74B-800B-562E2D7AC979}" dt="2020-10-29T15:32:34.067" v="22225" actId="478"/>
          <ac:spMkLst>
            <pc:docMk/>
            <pc:sldMk cId="4030144797" sldId="344"/>
            <ac:spMk id="4" creationId="{3F0FE1EE-2D82-FD4B-B1A9-228266ADBECD}"/>
          </ac:spMkLst>
        </pc:spChg>
        <pc:spChg chg="add del mod">
          <ac:chgData name="Levi, Mariana" userId="ff81d19a-5bdb-42c2-9044-405c3c955145" providerId="ADAL" clId="{4F32761B-B8AD-D74B-800B-562E2D7AC979}" dt="2020-10-19T19:52:12.783" v="10561" actId="478"/>
          <ac:spMkLst>
            <pc:docMk/>
            <pc:sldMk cId="4030144797" sldId="344"/>
            <ac:spMk id="6" creationId="{544C85D3-2C75-6E49-9024-E715339AD07D}"/>
          </ac:spMkLst>
        </pc:spChg>
        <pc:spChg chg="add del">
          <ac:chgData name="Levi, Mariana" userId="ff81d19a-5bdb-42c2-9044-405c3c955145" providerId="ADAL" clId="{4F32761B-B8AD-D74B-800B-562E2D7AC979}" dt="2020-10-19T19:52:14.400" v="10562" actId="478"/>
          <ac:spMkLst>
            <pc:docMk/>
            <pc:sldMk cId="4030144797" sldId="344"/>
            <ac:spMk id="7" creationId="{5E36A248-7235-FB40-A795-9856DBD5C875}"/>
          </ac:spMkLst>
        </pc:spChg>
        <pc:spChg chg="add del mod">
          <ac:chgData name="Levi, Mariana" userId="ff81d19a-5bdb-42c2-9044-405c3c955145" providerId="ADAL" clId="{4F32761B-B8AD-D74B-800B-562E2D7AC979}" dt="2020-10-29T15:32:36.004" v="22226" actId="478"/>
          <ac:spMkLst>
            <pc:docMk/>
            <pc:sldMk cId="4030144797" sldId="344"/>
            <ac:spMk id="7" creationId="{F719B714-A81E-C04D-8CB7-C4A3D2583D2E}"/>
          </ac:spMkLst>
        </pc:spChg>
        <pc:spChg chg="add del mod">
          <ac:chgData name="Levi, Mariana" userId="ff81d19a-5bdb-42c2-9044-405c3c955145" providerId="ADAL" clId="{4F32761B-B8AD-D74B-800B-562E2D7AC979}" dt="2020-10-19T19:50:23.021" v="10500" actId="478"/>
          <ac:spMkLst>
            <pc:docMk/>
            <pc:sldMk cId="4030144797" sldId="344"/>
            <ac:spMk id="8" creationId="{DB49407C-85B3-EF40-901E-5F24F5AC73EC}"/>
          </ac:spMkLst>
        </pc:spChg>
        <pc:spChg chg="del mod">
          <ac:chgData name="Levi, Mariana" userId="ff81d19a-5bdb-42c2-9044-405c3c955145" providerId="ADAL" clId="{4F32761B-B8AD-D74B-800B-562E2D7AC979}" dt="2020-11-01T15:59:48.953" v="23547" actId="478"/>
          <ac:spMkLst>
            <pc:docMk/>
            <pc:sldMk cId="4030144797" sldId="344"/>
            <ac:spMk id="10" creationId="{94C1120A-8546-F547-AFD3-FA8E86D63B8B}"/>
          </ac:spMkLst>
        </pc:spChg>
        <pc:spChg chg="add mod">
          <ac:chgData name="Levi, Mariana" userId="ff81d19a-5bdb-42c2-9044-405c3c955145" providerId="ADAL" clId="{4F32761B-B8AD-D74B-800B-562E2D7AC979}" dt="2020-11-04T13:40:42.150" v="29080"/>
          <ac:spMkLst>
            <pc:docMk/>
            <pc:sldMk cId="4030144797" sldId="344"/>
            <ac:spMk id="11" creationId="{E0CB1EF3-3CA7-3642-A6B4-5149CCE86D76}"/>
          </ac:spMkLst>
        </pc:spChg>
      </pc:sldChg>
      <pc:sldChg chg="modSp add">
        <pc:chgData name="Levi, Mariana" userId="ff81d19a-5bdb-42c2-9044-405c3c955145" providerId="ADAL" clId="{4F32761B-B8AD-D74B-800B-562E2D7AC979}" dt="2020-11-01T16:09:18.154" v="23797" actId="122"/>
        <pc:sldMkLst>
          <pc:docMk/>
          <pc:sldMk cId="35502006" sldId="345"/>
        </pc:sldMkLst>
        <pc:spChg chg="mod">
          <ac:chgData name="Levi, Mariana" userId="ff81d19a-5bdb-42c2-9044-405c3c955145" providerId="ADAL" clId="{4F32761B-B8AD-D74B-800B-562E2D7AC979}" dt="2020-11-01T16:09:18.154" v="23797" actId="122"/>
          <ac:spMkLst>
            <pc:docMk/>
            <pc:sldMk cId="35502006" sldId="345"/>
            <ac:spMk id="2" creationId="{00000000-0000-0000-0000-000000000000}"/>
          </ac:spMkLst>
        </pc:spChg>
      </pc:sldChg>
      <pc:sldChg chg="addSp delSp modSp add">
        <pc:chgData name="Levi, Mariana" userId="ff81d19a-5bdb-42c2-9044-405c3c955145" providerId="ADAL" clId="{4F32761B-B8AD-D74B-800B-562E2D7AC979}" dt="2020-10-22T19:49:32.718" v="20357" actId="20577"/>
        <pc:sldMkLst>
          <pc:docMk/>
          <pc:sldMk cId="2398732511" sldId="346"/>
        </pc:sldMkLst>
        <pc:spChg chg="mod">
          <ac:chgData name="Levi, Mariana" userId="ff81d19a-5bdb-42c2-9044-405c3c955145" providerId="ADAL" clId="{4F32761B-B8AD-D74B-800B-562E2D7AC979}" dt="2020-10-22T19:49:32.718" v="20357" actId="20577"/>
          <ac:spMkLst>
            <pc:docMk/>
            <pc:sldMk cId="2398732511" sldId="346"/>
            <ac:spMk id="2" creationId="{00000000-0000-0000-0000-000000000000}"/>
          </ac:spMkLst>
        </pc:spChg>
        <pc:spChg chg="mod">
          <ac:chgData name="Levi, Mariana" userId="ff81d19a-5bdb-42c2-9044-405c3c955145" providerId="ADAL" clId="{4F32761B-B8AD-D74B-800B-562E2D7AC979}" dt="2020-10-19T21:06:07.534" v="11403" actId="113"/>
          <ac:spMkLst>
            <pc:docMk/>
            <pc:sldMk cId="2398732511" sldId="346"/>
            <ac:spMk id="3" creationId="{00000000-0000-0000-0000-000000000000}"/>
          </ac:spMkLst>
        </pc:spChg>
        <pc:spChg chg="del">
          <ac:chgData name="Levi, Mariana" userId="ff81d19a-5bdb-42c2-9044-405c3c955145" providerId="ADAL" clId="{4F32761B-B8AD-D74B-800B-562E2D7AC979}" dt="2020-10-19T21:08:07.329" v="11410" actId="478"/>
          <ac:spMkLst>
            <pc:docMk/>
            <pc:sldMk cId="2398732511" sldId="346"/>
            <ac:spMk id="10" creationId="{27EB1256-9010-DA48-87EA-8E850E244B2A}"/>
          </ac:spMkLst>
        </pc:spChg>
        <pc:spChg chg="add del">
          <ac:chgData name="Levi, Mariana" userId="ff81d19a-5bdb-42c2-9044-405c3c955145" providerId="ADAL" clId="{4F32761B-B8AD-D74B-800B-562E2D7AC979}" dt="2020-10-19T21:08:06.927" v="11409"/>
          <ac:spMkLst>
            <pc:docMk/>
            <pc:sldMk cId="2398732511" sldId="346"/>
            <ac:spMk id="62" creationId="{4799D867-558D-3C44-BCCA-EA0C40ACF4B1}"/>
          </ac:spMkLst>
        </pc:spChg>
        <pc:spChg chg="add">
          <ac:chgData name="Levi, Mariana" userId="ff81d19a-5bdb-42c2-9044-405c3c955145" providerId="ADAL" clId="{4F32761B-B8AD-D74B-800B-562E2D7AC979}" dt="2020-10-19T21:08:08.003" v="11411"/>
          <ac:spMkLst>
            <pc:docMk/>
            <pc:sldMk cId="2398732511" sldId="346"/>
            <ac:spMk id="69" creationId="{01061B3B-3D15-354D-B551-49795A8BFA37}"/>
          </ac:spMkLst>
        </pc:spChg>
        <pc:grpChg chg="del">
          <ac:chgData name="Levi, Mariana" userId="ff81d19a-5bdb-42c2-9044-405c3c955145" providerId="ADAL" clId="{4F32761B-B8AD-D74B-800B-562E2D7AC979}" dt="2020-10-19T21:06:17.102" v="11404" actId="478"/>
          <ac:grpSpMkLst>
            <pc:docMk/>
            <pc:sldMk cId="2398732511" sldId="346"/>
            <ac:grpSpMk id="68" creationId="{FB9B4CEE-AA00-C442-A45D-B27E87CC2085}"/>
          </ac:grpSpMkLst>
        </pc:grpChg>
        <pc:picChg chg="add mod">
          <ac:chgData name="Levi, Mariana" userId="ff81d19a-5bdb-42c2-9044-405c3c955145" providerId="ADAL" clId="{4F32761B-B8AD-D74B-800B-562E2D7AC979}" dt="2020-10-19T21:06:55.603" v="11406" actId="1076"/>
          <ac:picMkLst>
            <pc:docMk/>
            <pc:sldMk cId="2398732511" sldId="346"/>
            <ac:picMk id="9" creationId="{1490A571-95A4-3B4A-A9E0-F50E116EC3B4}"/>
          </ac:picMkLst>
        </pc:picChg>
        <pc:cxnChg chg="mod">
          <ac:chgData name="Levi, Mariana" userId="ff81d19a-5bdb-42c2-9044-405c3c955145" providerId="ADAL" clId="{4F32761B-B8AD-D74B-800B-562E2D7AC979}" dt="2020-10-19T21:06:17.102" v="11404" actId="478"/>
          <ac:cxnSpMkLst>
            <pc:docMk/>
            <pc:sldMk cId="2398732511" sldId="346"/>
            <ac:cxnSpMk id="12" creationId="{A50291AD-92F1-9E4E-ACA7-42A7BB4A6682}"/>
          </ac:cxnSpMkLst>
        </pc:cxnChg>
        <pc:cxnChg chg="mod">
          <ac:chgData name="Levi, Mariana" userId="ff81d19a-5bdb-42c2-9044-405c3c955145" providerId="ADAL" clId="{4F32761B-B8AD-D74B-800B-562E2D7AC979}" dt="2020-10-19T21:06:17.102" v="11404" actId="478"/>
          <ac:cxnSpMkLst>
            <pc:docMk/>
            <pc:sldMk cId="2398732511" sldId="346"/>
            <ac:cxnSpMk id="15" creationId="{CD231F8B-EA9A-B646-924B-94A168AB9092}"/>
          </ac:cxnSpMkLst>
        </pc:cxnChg>
        <pc:cxnChg chg="mod">
          <ac:chgData name="Levi, Mariana" userId="ff81d19a-5bdb-42c2-9044-405c3c955145" providerId="ADAL" clId="{4F32761B-B8AD-D74B-800B-562E2D7AC979}" dt="2020-10-19T21:06:17.102" v="11404" actId="478"/>
          <ac:cxnSpMkLst>
            <pc:docMk/>
            <pc:sldMk cId="2398732511" sldId="346"/>
            <ac:cxnSpMk id="23" creationId="{A885DDFB-5A5E-7B4F-B8A8-564A19B44765}"/>
          </ac:cxnSpMkLst>
        </pc:cxnChg>
        <pc:cxnChg chg="mod">
          <ac:chgData name="Levi, Mariana" userId="ff81d19a-5bdb-42c2-9044-405c3c955145" providerId="ADAL" clId="{4F32761B-B8AD-D74B-800B-562E2D7AC979}" dt="2020-10-19T21:06:17.102" v="11404" actId="478"/>
          <ac:cxnSpMkLst>
            <pc:docMk/>
            <pc:sldMk cId="2398732511" sldId="346"/>
            <ac:cxnSpMk id="24" creationId="{70AA1FBE-9C85-0B44-B7F4-086D8C194491}"/>
          </ac:cxnSpMkLst>
        </pc:cxnChg>
      </pc:sldChg>
      <pc:sldChg chg="addSp delSp modSp add modNotesTx">
        <pc:chgData name="Levi, Mariana" userId="ff81d19a-5bdb-42c2-9044-405c3c955145" providerId="ADAL" clId="{4F32761B-B8AD-D74B-800B-562E2D7AC979}" dt="2020-10-22T19:49:54.464" v="20363" actId="403"/>
        <pc:sldMkLst>
          <pc:docMk/>
          <pc:sldMk cId="925196008" sldId="347"/>
        </pc:sldMkLst>
        <pc:spChg chg="mod">
          <ac:chgData name="Levi, Mariana" userId="ff81d19a-5bdb-42c2-9044-405c3c955145" providerId="ADAL" clId="{4F32761B-B8AD-D74B-800B-562E2D7AC979}" dt="2020-10-22T19:49:54.464" v="20363" actId="403"/>
          <ac:spMkLst>
            <pc:docMk/>
            <pc:sldMk cId="925196008" sldId="347"/>
            <ac:spMk id="2" creationId="{00000000-0000-0000-0000-000000000000}"/>
          </ac:spMkLst>
        </pc:spChg>
        <pc:spChg chg="mod">
          <ac:chgData name="Levi, Mariana" userId="ff81d19a-5bdb-42c2-9044-405c3c955145" providerId="ADAL" clId="{4F32761B-B8AD-D74B-800B-562E2D7AC979}" dt="2020-10-19T21:20:53.170" v="12378"/>
          <ac:spMkLst>
            <pc:docMk/>
            <pc:sldMk cId="925196008" sldId="347"/>
            <ac:spMk id="3" creationId="{00000000-0000-0000-0000-000000000000}"/>
          </ac:spMkLst>
        </pc:spChg>
        <pc:spChg chg="add del mod">
          <ac:chgData name="Levi, Mariana" userId="ff81d19a-5bdb-42c2-9044-405c3c955145" providerId="ADAL" clId="{4F32761B-B8AD-D74B-800B-562E2D7AC979}" dt="2020-10-19T21:19:17.613" v="12328"/>
          <ac:spMkLst>
            <pc:docMk/>
            <pc:sldMk cId="925196008" sldId="347"/>
            <ac:spMk id="4" creationId="{188914AB-90AB-AF4D-8137-8EDD0A723999}"/>
          </ac:spMkLst>
        </pc:spChg>
        <pc:spChg chg="add mod">
          <ac:chgData name="Levi, Mariana" userId="ff81d19a-5bdb-42c2-9044-405c3c955145" providerId="ADAL" clId="{4F32761B-B8AD-D74B-800B-562E2D7AC979}" dt="2020-10-20T11:45:14.458" v="12520" actId="1038"/>
          <ac:spMkLst>
            <pc:docMk/>
            <pc:sldMk cId="925196008" sldId="347"/>
            <ac:spMk id="6" creationId="{D8C2968E-E16B-B04C-80AC-C2E4325A3A60}"/>
          </ac:spMkLst>
        </pc:spChg>
        <pc:spChg chg="add mod">
          <ac:chgData name="Levi, Mariana" userId="ff81d19a-5bdb-42c2-9044-405c3c955145" providerId="ADAL" clId="{4F32761B-B8AD-D74B-800B-562E2D7AC979}" dt="2020-10-20T11:45:47.869" v="12550" actId="20577"/>
          <ac:spMkLst>
            <pc:docMk/>
            <pc:sldMk cId="925196008" sldId="347"/>
            <ac:spMk id="7" creationId="{DDCD4AD9-C60A-8F4C-A4A4-D20CFFEC0F39}"/>
          </ac:spMkLst>
        </pc:spChg>
        <pc:spChg chg="add mod">
          <ac:chgData name="Levi, Mariana" userId="ff81d19a-5bdb-42c2-9044-405c3c955145" providerId="ADAL" clId="{4F32761B-B8AD-D74B-800B-562E2D7AC979}" dt="2020-10-19T21:19:11.632" v="12324" actId="14100"/>
          <ac:spMkLst>
            <pc:docMk/>
            <pc:sldMk cId="925196008" sldId="347"/>
            <ac:spMk id="8" creationId="{4FFA96BF-1BE6-E447-BB85-E841CB5C13C9}"/>
          </ac:spMkLst>
        </pc:spChg>
        <pc:spChg chg="del">
          <ac:chgData name="Levi, Mariana" userId="ff81d19a-5bdb-42c2-9044-405c3c955145" providerId="ADAL" clId="{4F32761B-B8AD-D74B-800B-562E2D7AC979}" dt="2020-10-19T21:22:17.942" v="12400" actId="478"/>
          <ac:spMkLst>
            <pc:docMk/>
            <pc:sldMk cId="925196008" sldId="347"/>
            <ac:spMk id="10" creationId="{27EB1256-9010-DA48-87EA-8E850E244B2A}"/>
          </ac:spMkLst>
        </pc:spChg>
        <pc:spChg chg="add mod">
          <ac:chgData name="Levi, Mariana" userId="ff81d19a-5bdb-42c2-9044-405c3c955145" providerId="ADAL" clId="{4F32761B-B8AD-D74B-800B-562E2D7AC979}" dt="2020-10-19T21:19:30.947" v="12341" actId="1035"/>
          <ac:spMkLst>
            <pc:docMk/>
            <pc:sldMk cId="925196008" sldId="347"/>
            <ac:spMk id="11" creationId="{6A97083D-6FFF-C94D-9CC1-91775EC133DA}"/>
          </ac:spMkLst>
        </pc:spChg>
        <pc:spChg chg="add mod">
          <ac:chgData name="Levi, Mariana" userId="ff81d19a-5bdb-42c2-9044-405c3c955145" providerId="ADAL" clId="{4F32761B-B8AD-D74B-800B-562E2D7AC979}" dt="2020-10-20T11:45:31.631" v="12534" actId="1035"/>
          <ac:spMkLst>
            <pc:docMk/>
            <pc:sldMk cId="925196008" sldId="347"/>
            <ac:spMk id="12" creationId="{7FB03AEA-C37C-844F-8095-6C25F5489366}"/>
          </ac:spMkLst>
        </pc:spChg>
        <pc:spChg chg="add mod">
          <ac:chgData name="Levi, Mariana" userId="ff81d19a-5bdb-42c2-9044-405c3c955145" providerId="ADAL" clId="{4F32761B-B8AD-D74B-800B-562E2D7AC979}" dt="2020-10-20T11:45:40.825" v="12541" actId="20577"/>
          <ac:spMkLst>
            <pc:docMk/>
            <pc:sldMk cId="925196008" sldId="347"/>
            <ac:spMk id="13" creationId="{0E158400-BB29-F644-BF89-689436F5D831}"/>
          </ac:spMkLst>
        </pc:spChg>
        <pc:spChg chg="add mod">
          <ac:chgData name="Levi, Mariana" userId="ff81d19a-5bdb-42c2-9044-405c3c955145" providerId="ADAL" clId="{4F32761B-B8AD-D74B-800B-562E2D7AC979}" dt="2020-10-20T11:45:46.159" v="12549" actId="20577"/>
          <ac:spMkLst>
            <pc:docMk/>
            <pc:sldMk cId="925196008" sldId="347"/>
            <ac:spMk id="14" creationId="{39188D37-7760-FD43-8642-4877543D1652}"/>
          </ac:spMkLst>
        </pc:spChg>
        <pc:spChg chg="add mod">
          <ac:chgData name="Levi, Mariana" userId="ff81d19a-5bdb-42c2-9044-405c3c955145" providerId="ADAL" clId="{4F32761B-B8AD-D74B-800B-562E2D7AC979}" dt="2020-10-20T11:46:12.573" v="12556" actId="1036"/>
          <ac:spMkLst>
            <pc:docMk/>
            <pc:sldMk cId="925196008" sldId="347"/>
            <ac:spMk id="15" creationId="{879D7C65-DD75-ED4B-9D2F-418A28E5F42F}"/>
          </ac:spMkLst>
        </pc:spChg>
        <pc:picChg chg="del">
          <ac:chgData name="Levi, Mariana" userId="ff81d19a-5bdb-42c2-9044-405c3c955145" providerId="ADAL" clId="{4F32761B-B8AD-D74B-800B-562E2D7AC979}" dt="2020-10-19T21:08:47.028" v="11434" actId="478"/>
          <ac:picMkLst>
            <pc:docMk/>
            <pc:sldMk cId="925196008" sldId="347"/>
            <ac:picMk id="9" creationId="{1490A571-95A4-3B4A-A9E0-F50E116EC3B4}"/>
          </ac:picMkLst>
        </pc:picChg>
      </pc:sldChg>
      <pc:sldChg chg="addSp delSp modSp add">
        <pc:chgData name="Levi, Mariana" userId="ff81d19a-5bdb-42c2-9044-405c3c955145" providerId="ADAL" clId="{4F32761B-B8AD-D74B-800B-562E2D7AC979}" dt="2020-11-01T16:11:39.486" v="23867"/>
        <pc:sldMkLst>
          <pc:docMk/>
          <pc:sldMk cId="1286272662" sldId="348"/>
        </pc:sldMkLst>
        <pc:spChg chg="mod">
          <ac:chgData name="Levi, Mariana" userId="ff81d19a-5bdb-42c2-9044-405c3c955145" providerId="ADAL" clId="{4F32761B-B8AD-D74B-800B-562E2D7AC979}" dt="2020-11-01T16:11:03.084" v="23864" actId="404"/>
          <ac:spMkLst>
            <pc:docMk/>
            <pc:sldMk cId="1286272662" sldId="348"/>
            <ac:spMk id="2" creationId="{00000000-0000-0000-0000-000000000000}"/>
          </ac:spMkLst>
        </pc:spChg>
        <pc:spChg chg="add del mod">
          <ac:chgData name="Levi, Mariana" userId="ff81d19a-5bdb-42c2-9044-405c3c955145" providerId="ADAL" clId="{4F32761B-B8AD-D74B-800B-562E2D7AC979}" dt="2020-11-01T16:11:39.486" v="23867"/>
          <ac:spMkLst>
            <pc:docMk/>
            <pc:sldMk cId="1286272662" sldId="348"/>
            <ac:spMk id="3" creationId="{6E1DBD40-A306-8C4F-994D-DA4828441316}"/>
          </ac:spMkLst>
        </pc:spChg>
      </pc:sldChg>
      <pc:sldChg chg="addSp delSp modSp add del modNotesTx">
        <pc:chgData name="Levi, Mariana" userId="ff81d19a-5bdb-42c2-9044-405c3c955145" providerId="ADAL" clId="{4F32761B-B8AD-D74B-800B-562E2D7AC979}" dt="2020-11-01T16:17:05.571" v="24121" actId="2696"/>
        <pc:sldMkLst>
          <pc:docMk/>
          <pc:sldMk cId="3086731168" sldId="349"/>
        </pc:sldMkLst>
        <pc:spChg chg="mod">
          <ac:chgData name="Levi, Mariana" userId="ff81d19a-5bdb-42c2-9044-405c3c955145" providerId="ADAL" clId="{4F32761B-B8AD-D74B-800B-562E2D7AC979}" dt="2020-10-22T19:50:11.098" v="20368" actId="403"/>
          <ac:spMkLst>
            <pc:docMk/>
            <pc:sldMk cId="3086731168" sldId="349"/>
            <ac:spMk id="2" creationId="{9A6B87B2-7035-8E49-9D4B-AE15AE73007A}"/>
          </ac:spMkLst>
        </pc:spChg>
        <pc:spChg chg="del mod">
          <ac:chgData name="Levi, Mariana" userId="ff81d19a-5bdb-42c2-9044-405c3c955145" providerId="ADAL" clId="{4F32761B-B8AD-D74B-800B-562E2D7AC979}" dt="2020-10-29T15:35:29.442" v="22290"/>
          <ac:spMkLst>
            <pc:docMk/>
            <pc:sldMk cId="3086731168" sldId="349"/>
            <ac:spMk id="3" creationId="{EFE52E6C-E9F7-CC4F-88B6-BFDDD511D3C2}"/>
          </ac:spMkLst>
        </pc:spChg>
        <pc:spChg chg="mod">
          <ac:chgData name="Levi, Mariana" userId="ff81d19a-5bdb-42c2-9044-405c3c955145" providerId="ADAL" clId="{4F32761B-B8AD-D74B-800B-562E2D7AC979}" dt="2020-10-20T11:54:17.067" v="12895" actId="20577"/>
          <ac:spMkLst>
            <pc:docMk/>
            <pc:sldMk cId="3086731168" sldId="349"/>
            <ac:spMk id="4" creationId="{3F0FE1EE-2D82-FD4B-B1A9-228266ADBECD}"/>
          </ac:spMkLst>
        </pc:spChg>
        <pc:spChg chg="add del mod">
          <ac:chgData name="Levi, Mariana" userId="ff81d19a-5bdb-42c2-9044-405c3c955145" providerId="ADAL" clId="{4F32761B-B8AD-D74B-800B-562E2D7AC979}" dt="2020-10-29T15:35:29.442" v="22290"/>
          <ac:spMkLst>
            <pc:docMk/>
            <pc:sldMk cId="3086731168" sldId="349"/>
            <ac:spMk id="6" creationId="{A57D419F-D044-E64F-BAF9-AB2037C0FB76}"/>
          </ac:spMkLst>
        </pc:spChg>
        <pc:spChg chg="add del mod">
          <ac:chgData name="Levi, Mariana" userId="ff81d19a-5bdb-42c2-9044-405c3c955145" providerId="ADAL" clId="{4F32761B-B8AD-D74B-800B-562E2D7AC979}" dt="2020-11-01T16:13:38.225" v="23925" actId="478"/>
          <ac:spMkLst>
            <pc:docMk/>
            <pc:sldMk cId="3086731168" sldId="349"/>
            <ac:spMk id="7" creationId="{78944AF5-F627-2E4C-801A-3DEC5B5D635E}"/>
          </ac:spMkLst>
        </pc:spChg>
      </pc:sldChg>
      <pc:sldChg chg="addSp delSp modSp add">
        <pc:chgData name="Levi, Mariana" userId="ff81d19a-5bdb-42c2-9044-405c3c955145" providerId="ADAL" clId="{4F32761B-B8AD-D74B-800B-562E2D7AC979}" dt="2020-11-01T17:51:21.947" v="24356" actId="20577"/>
        <pc:sldMkLst>
          <pc:docMk/>
          <pc:sldMk cId="330858944" sldId="350"/>
        </pc:sldMkLst>
        <pc:spChg chg="mod">
          <ac:chgData name="Levi, Mariana" userId="ff81d19a-5bdb-42c2-9044-405c3c955145" providerId="ADAL" clId="{4F32761B-B8AD-D74B-800B-562E2D7AC979}" dt="2020-11-01T17:51:21.947" v="24356" actId="20577"/>
          <ac:spMkLst>
            <pc:docMk/>
            <pc:sldMk cId="330858944" sldId="350"/>
            <ac:spMk id="2" creationId="{9A6B87B2-7035-8E49-9D4B-AE15AE73007A}"/>
          </ac:spMkLst>
        </pc:spChg>
        <pc:spChg chg="mod">
          <ac:chgData name="Levi, Mariana" userId="ff81d19a-5bdb-42c2-9044-405c3c955145" providerId="ADAL" clId="{4F32761B-B8AD-D74B-800B-562E2D7AC979}" dt="2020-10-21T02:30:07.786" v="14662" actId="1036"/>
          <ac:spMkLst>
            <pc:docMk/>
            <pc:sldMk cId="330858944" sldId="350"/>
            <ac:spMk id="3" creationId="{EFE52E6C-E9F7-CC4F-88B6-BFDDD511D3C2}"/>
          </ac:spMkLst>
        </pc:spChg>
        <pc:spChg chg="mod">
          <ac:chgData name="Levi, Mariana" userId="ff81d19a-5bdb-42c2-9044-405c3c955145" providerId="ADAL" clId="{4F32761B-B8AD-D74B-800B-562E2D7AC979}" dt="2020-10-21T15:15:58.494" v="15950" actId="20577"/>
          <ac:spMkLst>
            <pc:docMk/>
            <pc:sldMk cId="330858944" sldId="350"/>
            <ac:spMk id="4" creationId="{3F0FE1EE-2D82-FD4B-B1A9-228266ADBECD}"/>
          </ac:spMkLst>
        </pc:spChg>
        <pc:spChg chg="del">
          <ac:chgData name="Levi, Mariana" userId="ff81d19a-5bdb-42c2-9044-405c3c955145" providerId="ADAL" clId="{4F32761B-B8AD-D74B-800B-562E2D7AC979}" dt="2020-10-21T02:26:36.628" v="14458" actId="478"/>
          <ac:spMkLst>
            <pc:docMk/>
            <pc:sldMk cId="330858944" sldId="350"/>
            <ac:spMk id="6" creationId="{A57D419F-D044-E64F-BAF9-AB2037C0FB76}"/>
          </ac:spMkLst>
        </pc:spChg>
        <pc:spChg chg="add mod">
          <ac:chgData name="Levi, Mariana" userId="ff81d19a-5bdb-42c2-9044-405c3c955145" providerId="ADAL" clId="{4F32761B-B8AD-D74B-800B-562E2D7AC979}" dt="2020-10-21T15:16:02.524" v="15954" actId="1038"/>
          <ac:spMkLst>
            <pc:docMk/>
            <pc:sldMk cId="330858944" sldId="350"/>
            <ac:spMk id="7" creationId="{8B8B0276-469B-C948-9D27-5B920D0E590F}"/>
          </ac:spMkLst>
        </pc:spChg>
      </pc:sldChg>
      <pc:sldChg chg="addSp delSp modSp add modNotesTx">
        <pc:chgData name="Levi, Mariana" userId="ff81d19a-5bdb-42c2-9044-405c3c955145" providerId="ADAL" clId="{4F32761B-B8AD-D74B-800B-562E2D7AC979}" dt="2020-11-04T13:24:37.970" v="28213" actId="1037"/>
        <pc:sldMkLst>
          <pc:docMk/>
          <pc:sldMk cId="751755801" sldId="351"/>
        </pc:sldMkLst>
        <pc:spChg chg="mod">
          <ac:chgData name="Levi, Mariana" userId="ff81d19a-5bdb-42c2-9044-405c3c955145" providerId="ADAL" clId="{4F32761B-B8AD-D74B-800B-562E2D7AC979}" dt="2020-11-01T17:51:18.200" v="24355" actId="20577"/>
          <ac:spMkLst>
            <pc:docMk/>
            <pc:sldMk cId="751755801" sldId="351"/>
            <ac:spMk id="2" creationId="{9A6B87B2-7035-8E49-9D4B-AE15AE73007A}"/>
          </ac:spMkLst>
        </pc:spChg>
        <pc:spChg chg="del mod">
          <ac:chgData name="Levi, Mariana" userId="ff81d19a-5bdb-42c2-9044-405c3c955145" providerId="ADAL" clId="{4F32761B-B8AD-D74B-800B-562E2D7AC979}" dt="2020-10-21T12:27:42.441" v="15169" actId="478"/>
          <ac:spMkLst>
            <pc:docMk/>
            <pc:sldMk cId="751755801" sldId="351"/>
            <ac:spMk id="3" creationId="{EFE52E6C-E9F7-CC4F-88B6-BFDDD511D3C2}"/>
          </ac:spMkLst>
        </pc:spChg>
        <pc:spChg chg="mod">
          <ac:chgData name="Levi, Mariana" userId="ff81d19a-5bdb-42c2-9044-405c3c955145" providerId="ADAL" clId="{4F32761B-B8AD-D74B-800B-562E2D7AC979}" dt="2020-10-29T15:38:07.782" v="22310" actId="20577"/>
          <ac:spMkLst>
            <pc:docMk/>
            <pc:sldMk cId="751755801" sldId="351"/>
            <ac:spMk id="4" creationId="{3F0FE1EE-2D82-FD4B-B1A9-228266ADBECD}"/>
          </ac:spMkLst>
        </pc:spChg>
        <pc:spChg chg="add del mod">
          <ac:chgData name="Levi, Mariana" userId="ff81d19a-5bdb-42c2-9044-405c3c955145" providerId="ADAL" clId="{4F32761B-B8AD-D74B-800B-562E2D7AC979}" dt="2020-10-29T15:36:23.578" v="22297" actId="478"/>
          <ac:spMkLst>
            <pc:docMk/>
            <pc:sldMk cId="751755801" sldId="351"/>
            <ac:spMk id="6" creationId="{B1B0789F-1552-B44D-877C-137A5EB55681}"/>
          </ac:spMkLst>
        </pc:spChg>
        <pc:spChg chg="mod">
          <ac:chgData name="Levi, Mariana" userId="ff81d19a-5bdb-42c2-9044-405c3c955145" providerId="ADAL" clId="{4F32761B-B8AD-D74B-800B-562E2D7AC979}" dt="2020-11-01T17:52:55.249" v="24359" actId="1076"/>
          <ac:spMkLst>
            <pc:docMk/>
            <pc:sldMk cId="751755801" sldId="351"/>
            <ac:spMk id="7" creationId="{8B8B0276-469B-C948-9D27-5B920D0E590F}"/>
          </ac:spMkLst>
        </pc:spChg>
        <pc:spChg chg="add mod">
          <ac:chgData name="Levi, Mariana" userId="ff81d19a-5bdb-42c2-9044-405c3c955145" providerId="ADAL" clId="{4F32761B-B8AD-D74B-800B-562E2D7AC979}" dt="2020-11-01T17:52:50.321" v="24358" actId="403"/>
          <ac:spMkLst>
            <pc:docMk/>
            <pc:sldMk cId="751755801" sldId="351"/>
            <ac:spMk id="8" creationId="{766E6023-1A8E-5C45-8F7F-78C371BEE76D}"/>
          </ac:spMkLst>
        </pc:spChg>
        <pc:spChg chg="add mod">
          <ac:chgData name="Levi, Mariana" userId="ff81d19a-5bdb-42c2-9044-405c3c955145" providerId="ADAL" clId="{4F32761B-B8AD-D74B-800B-562E2D7AC979}" dt="2020-11-04T13:24:37.970" v="28213" actId="1037"/>
          <ac:spMkLst>
            <pc:docMk/>
            <pc:sldMk cId="751755801" sldId="351"/>
            <ac:spMk id="9" creationId="{63A8A488-02EB-F048-B5BA-0C2BD9F1017D}"/>
          </ac:spMkLst>
        </pc:spChg>
      </pc:sldChg>
      <pc:sldChg chg="addSp delSp modSp add del modNotesTx">
        <pc:chgData name="Levi, Mariana" userId="ff81d19a-5bdb-42c2-9044-405c3c955145" providerId="ADAL" clId="{4F32761B-B8AD-D74B-800B-562E2D7AC979}" dt="2020-11-01T16:08:00.904" v="23776" actId="2696"/>
        <pc:sldMkLst>
          <pc:docMk/>
          <pc:sldMk cId="1292978761" sldId="352"/>
        </pc:sldMkLst>
        <pc:spChg chg="mod">
          <ac:chgData name="Levi, Mariana" userId="ff81d19a-5bdb-42c2-9044-405c3c955145" providerId="ADAL" clId="{4F32761B-B8AD-D74B-800B-562E2D7AC979}" dt="2020-10-22T19:51:10.719" v="20390" actId="403"/>
          <ac:spMkLst>
            <pc:docMk/>
            <pc:sldMk cId="1292978761" sldId="352"/>
            <ac:spMk id="2" creationId="{9A6B87B2-7035-8E49-9D4B-AE15AE73007A}"/>
          </ac:spMkLst>
        </pc:spChg>
        <pc:spChg chg="add del mod">
          <ac:chgData name="Levi, Mariana" userId="ff81d19a-5bdb-42c2-9044-405c3c955145" providerId="ADAL" clId="{4F32761B-B8AD-D74B-800B-562E2D7AC979}" dt="2020-11-01T16:07:24.849" v="23771" actId="27636"/>
          <ac:spMkLst>
            <pc:docMk/>
            <pc:sldMk cId="1292978761" sldId="352"/>
            <ac:spMk id="3" creationId="{EFE52E6C-E9F7-CC4F-88B6-BFDDD511D3C2}"/>
          </ac:spMkLst>
        </pc:spChg>
        <pc:spChg chg="del mod">
          <ac:chgData name="Levi, Mariana" userId="ff81d19a-5bdb-42c2-9044-405c3c955145" providerId="ADAL" clId="{4F32761B-B8AD-D74B-800B-562E2D7AC979}" dt="2020-10-21T15:14:31.667" v="15921" actId="478"/>
          <ac:spMkLst>
            <pc:docMk/>
            <pc:sldMk cId="1292978761" sldId="352"/>
            <ac:spMk id="4" creationId="{3F0FE1EE-2D82-FD4B-B1A9-228266ADBECD}"/>
          </ac:spMkLst>
        </pc:spChg>
        <pc:spChg chg="add del mod">
          <ac:chgData name="Levi, Mariana" userId="ff81d19a-5bdb-42c2-9044-405c3c955145" providerId="ADAL" clId="{4F32761B-B8AD-D74B-800B-562E2D7AC979}" dt="2020-10-21T15:13:15.860" v="15867" actId="478"/>
          <ac:spMkLst>
            <pc:docMk/>
            <pc:sldMk cId="1292978761" sldId="352"/>
            <ac:spMk id="7" creationId="{061BBCF7-6552-A044-BB70-35E257DAA396}"/>
          </ac:spMkLst>
        </pc:spChg>
        <pc:spChg chg="add del mod">
          <ac:chgData name="Levi, Mariana" userId="ff81d19a-5bdb-42c2-9044-405c3c955145" providerId="ADAL" clId="{4F32761B-B8AD-D74B-800B-562E2D7AC979}" dt="2020-10-21T15:14:34.723" v="15922" actId="478"/>
          <ac:spMkLst>
            <pc:docMk/>
            <pc:sldMk cId="1292978761" sldId="352"/>
            <ac:spMk id="9" creationId="{1C4D33AC-B9B1-2F4D-BE0D-CFC32F2E0F74}"/>
          </ac:spMkLst>
        </pc:spChg>
        <pc:spChg chg="del mod">
          <ac:chgData name="Levi, Mariana" userId="ff81d19a-5bdb-42c2-9044-405c3c955145" providerId="ADAL" clId="{4F32761B-B8AD-D74B-800B-562E2D7AC979}" dt="2020-11-01T16:07:36.882" v="23774" actId="478"/>
          <ac:spMkLst>
            <pc:docMk/>
            <pc:sldMk cId="1292978761" sldId="352"/>
            <ac:spMk id="10" creationId="{94C1120A-8546-F547-AFD3-FA8E86D63B8B}"/>
          </ac:spMkLst>
        </pc:spChg>
        <pc:spChg chg="mod">
          <ac:chgData name="Levi, Mariana" userId="ff81d19a-5bdb-42c2-9044-405c3c955145" providerId="ADAL" clId="{4F32761B-B8AD-D74B-800B-562E2D7AC979}" dt="2020-11-01T16:07:30.783" v="23772" actId="1076"/>
          <ac:spMkLst>
            <pc:docMk/>
            <pc:sldMk cId="1292978761" sldId="352"/>
            <ac:spMk id="11" creationId="{E0CB1EF3-3CA7-3642-A6B4-5149CCE86D76}"/>
          </ac:spMkLst>
        </pc:spChg>
        <pc:spChg chg="add del mod">
          <ac:chgData name="Levi, Mariana" userId="ff81d19a-5bdb-42c2-9044-405c3c955145" providerId="ADAL" clId="{4F32761B-B8AD-D74B-800B-562E2D7AC979}" dt="2020-10-21T15:14:48.852" v="15930" actId="478"/>
          <ac:spMkLst>
            <pc:docMk/>
            <pc:sldMk cId="1292978761" sldId="352"/>
            <ac:spMk id="12" creationId="{7AEA29F0-BC55-AD4C-8F79-C892A75006CF}"/>
          </ac:spMkLst>
        </pc:spChg>
        <pc:spChg chg="add del">
          <ac:chgData name="Levi, Mariana" userId="ff81d19a-5bdb-42c2-9044-405c3c955145" providerId="ADAL" clId="{4F32761B-B8AD-D74B-800B-562E2D7AC979}" dt="2020-10-29T15:38:37.784" v="22314" actId="478"/>
          <ac:spMkLst>
            <pc:docMk/>
            <pc:sldMk cId="1292978761" sldId="352"/>
            <ac:spMk id="13" creationId="{087B53F1-9ADB-A04C-80F2-BC8599BF8D2B}"/>
          </ac:spMkLst>
        </pc:spChg>
      </pc:sldChg>
      <pc:sldChg chg="modSp add del">
        <pc:chgData name="Levi, Mariana" userId="ff81d19a-5bdb-42c2-9044-405c3c955145" providerId="ADAL" clId="{4F32761B-B8AD-D74B-800B-562E2D7AC979}" dt="2020-10-21T15:10:49.083" v="15836" actId="2696"/>
        <pc:sldMkLst>
          <pc:docMk/>
          <pc:sldMk cId="1537201026" sldId="352"/>
        </pc:sldMkLst>
        <pc:spChg chg="mod">
          <ac:chgData name="Levi, Mariana" userId="ff81d19a-5bdb-42c2-9044-405c3c955145" providerId="ADAL" clId="{4F32761B-B8AD-D74B-800B-562E2D7AC979}" dt="2020-10-21T15:10:22.485" v="15835" actId="20577"/>
          <ac:spMkLst>
            <pc:docMk/>
            <pc:sldMk cId="1537201026" sldId="352"/>
            <ac:spMk id="2" creationId="{9A6B87B2-7035-8E49-9D4B-AE15AE73007A}"/>
          </ac:spMkLst>
        </pc:spChg>
      </pc:sldChg>
      <pc:sldChg chg="modSp add">
        <pc:chgData name="Levi, Mariana" userId="ff81d19a-5bdb-42c2-9044-405c3c955145" providerId="ADAL" clId="{4F32761B-B8AD-D74B-800B-562E2D7AC979}" dt="2020-11-01T17:53:15.127" v="24360" actId="122"/>
        <pc:sldMkLst>
          <pc:docMk/>
          <pc:sldMk cId="1177281057" sldId="353"/>
        </pc:sldMkLst>
        <pc:spChg chg="mod">
          <ac:chgData name="Levi, Mariana" userId="ff81d19a-5bdb-42c2-9044-405c3c955145" providerId="ADAL" clId="{4F32761B-B8AD-D74B-800B-562E2D7AC979}" dt="2020-11-01T17:53:15.127" v="24360" actId="122"/>
          <ac:spMkLst>
            <pc:docMk/>
            <pc:sldMk cId="1177281057" sldId="353"/>
            <ac:spMk id="2" creationId="{00000000-0000-0000-0000-000000000000}"/>
          </ac:spMkLst>
        </pc:spChg>
      </pc:sldChg>
      <pc:sldChg chg="addSp delSp modSp add">
        <pc:chgData name="Levi, Mariana" userId="ff81d19a-5bdb-42c2-9044-405c3c955145" providerId="ADAL" clId="{4F32761B-B8AD-D74B-800B-562E2D7AC979}" dt="2020-10-22T19:51:30.776" v="20397" actId="20577"/>
        <pc:sldMkLst>
          <pc:docMk/>
          <pc:sldMk cId="1810117908" sldId="354"/>
        </pc:sldMkLst>
        <pc:spChg chg="mod">
          <ac:chgData name="Levi, Mariana" userId="ff81d19a-5bdb-42c2-9044-405c3c955145" providerId="ADAL" clId="{4F32761B-B8AD-D74B-800B-562E2D7AC979}" dt="2020-10-22T19:51:30.776" v="20397" actId="20577"/>
          <ac:spMkLst>
            <pc:docMk/>
            <pc:sldMk cId="1810117908" sldId="354"/>
            <ac:spMk id="2" creationId="{00000000-0000-0000-0000-000000000000}"/>
          </ac:spMkLst>
        </pc:spChg>
        <pc:spChg chg="mod">
          <ac:chgData name="Levi, Mariana" userId="ff81d19a-5bdb-42c2-9044-405c3c955145" providerId="ADAL" clId="{4F32761B-B8AD-D74B-800B-562E2D7AC979}" dt="2020-10-21T15:30:32.264" v="16689" actId="20577"/>
          <ac:spMkLst>
            <pc:docMk/>
            <pc:sldMk cId="1810117908" sldId="354"/>
            <ac:spMk id="3" creationId="{00000000-0000-0000-0000-000000000000}"/>
          </ac:spMkLst>
        </pc:spChg>
        <pc:picChg chg="add mod">
          <ac:chgData name="Levi, Mariana" userId="ff81d19a-5bdb-42c2-9044-405c3c955145" providerId="ADAL" clId="{4F32761B-B8AD-D74B-800B-562E2D7AC979}" dt="2020-10-21T15:31:17.074" v="16693" actId="1076"/>
          <ac:picMkLst>
            <pc:docMk/>
            <pc:sldMk cId="1810117908" sldId="354"/>
            <ac:picMk id="6" creationId="{D608C72F-5B31-1E40-B509-1FC7DD42D30A}"/>
          </ac:picMkLst>
        </pc:picChg>
        <pc:picChg chg="del">
          <ac:chgData name="Levi, Mariana" userId="ff81d19a-5bdb-42c2-9044-405c3c955145" providerId="ADAL" clId="{4F32761B-B8AD-D74B-800B-562E2D7AC979}" dt="2020-10-21T15:30:41.280" v="16690" actId="478"/>
          <ac:picMkLst>
            <pc:docMk/>
            <pc:sldMk cId="1810117908" sldId="354"/>
            <ac:picMk id="9" creationId="{1490A571-95A4-3B4A-A9E0-F50E116EC3B4}"/>
          </ac:picMkLst>
        </pc:picChg>
      </pc:sldChg>
      <pc:sldChg chg="addSp delSp modSp add">
        <pc:chgData name="Levi, Mariana" userId="ff81d19a-5bdb-42c2-9044-405c3c955145" providerId="ADAL" clId="{4F32761B-B8AD-D74B-800B-562E2D7AC979}" dt="2020-10-22T19:51:40.883" v="20401" actId="403"/>
        <pc:sldMkLst>
          <pc:docMk/>
          <pc:sldMk cId="2668189070" sldId="355"/>
        </pc:sldMkLst>
        <pc:spChg chg="mod">
          <ac:chgData name="Levi, Mariana" userId="ff81d19a-5bdb-42c2-9044-405c3c955145" providerId="ADAL" clId="{4F32761B-B8AD-D74B-800B-562E2D7AC979}" dt="2020-10-22T19:51:40.883" v="20401" actId="403"/>
          <ac:spMkLst>
            <pc:docMk/>
            <pc:sldMk cId="2668189070" sldId="355"/>
            <ac:spMk id="2" creationId="{00000000-0000-0000-0000-000000000000}"/>
          </ac:spMkLst>
        </pc:spChg>
        <pc:spChg chg="mod">
          <ac:chgData name="Levi, Mariana" userId="ff81d19a-5bdb-42c2-9044-405c3c955145" providerId="ADAL" clId="{4F32761B-B8AD-D74B-800B-562E2D7AC979}" dt="2020-10-21T15:38:22.396" v="17109" actId="27636"/>
          <ac:spMkLst>
            <pc:docMk/>
            <pc:sldMk cId="2668189070" sldId="355"/>
            <ac:spMk id="3" creationId="{00000000-0000-0000-0000-000000000000}"/>
          </ac:spMkLst>
        </pc:spChg>
        <pc:picChg chg="del">
          <ac:chgData name="Levi, Mariana" userId="ff81d19a-5bdb-42c2-9044-405c3c955145" providerId="ADAL" clId="{4F32761B-B8AD-D74B-800B-562E2D7AC979}" dt="2020-10-21T15:38:37.857" v="17110" actId="478"/>
          <ac:picMkLst>
            <pc:docMk/>
            <pc:sldMk cId="2668189070" sldId="355"/>
            <ac:picMk id="6" creationId="{D608C72F-5B31-1E40-B509-1FC7DD42D30A}"/>
          </ac:picMkLst>
        </pc:picChg>
        <pc:picChg chg="add mod">
          <ac:chgData name="Levi, Mariana" userId="ff81d19a-5bdb-42c2-9044-405c3c955145" providerId="ADAL" clId="{4F32761B-B8AD-D74B-800B-562E2D7AC979}" dt="2020-10-21T15:39:04.695" v="17124" actId="1038"/>
          <ac:picMkLst>
            <pc:docMk/>
            <pc:sldMk cId="2668189070" sldId="355"/>
            <ac:picMk id="7" creationId="{A17DBC0A-DB2F-ED43-B76D-0231ADCE311C}"/>
          </ac:picMkLst>
        </pc:picChg>
      </pc:sldChg>
      <pc:sldChg chg="add del">
        <pc:chgData name="Levi, Mariana" userId="ff81d19a-5bdb-42c2-9044-405c3c955145" providerId="ADAL" clId="{4F32761B-B8AD-D74B-800B-562E2D7AC979}" dt="2020-10-21T15:24:22.728" v="16181" actId="2696"/>
        <pc:sldMkLst>
          <pc:docMk/>
          <pc:sldMk cId="2877683443" sldId="355"/>
        </pc:sldMkLst>
      </pc:sldChg>
      <pc:sldChg chg="modSp add">
        <pc:chgData name="Levi, Mariana" userId="ff81d19a-5bdb-42c2-9044-405c3c955145" providerId="ADAL" clId="{4F32761B-B8AD-D74B-800B-562E2D7AC979}" dt="2020-11-01T18:04:22.386" v="24448" actId="404"/>
        <pc:sldMkLst>
          <pc:docMk/>
          <pc:sldMk cId="636942563" sldId="356"/>
        </pc:sldMkLst>
        <pc:spChg chg="mod">
          <ac:chgData name="Levi, Mariana" userId="ff81d19a-5bdb-42c2-9044-405c3c955145" providerId="ADAL" clId="{4F32761B-B8AD-D74B-800B-562E2D7AC979}" dt="2020-11-01T18:04:22.386" v="24448" actId="404"/>
          <ac:spMkLst>
            <pc:docMk/>
            <pc:sldMk cId="636942563" sldId="356"/>
            <ac:spMk id="2" creationId="{00000000-0000-0000-0000-000000000000}"/>
          </ac:spMkLst>
        </pc:spChg>
      </pc:sldChg>
      <pc:sldChg chg="addSp delSp modSp add del modNotesTx">
        <pc:chgData name="Levi, Mariana" userId="ff81d19a-5bdb-42c2-9044-405c3c955145" providerId="ADAL" clId="{4F32761B-B8AD-D74B-800B-562E2D7AC979}" dt="2020-11-01T18:12:39.059" v="25120" actId="2696"/>
        <pc:sldMkLst>
          <pc:docMk/>
          <pc:sldMk cId="4253834757" sldId="357"/>
        </pc:sldMkLst>
        <pc:spChg chg="mod">
          <ac:chgData name="Levi, Mariana" userId="ff81d19a-5bdb-42c2-9044-405c3c955145" providerId="ADAL" clId="{4F32761B-B8AD-D74B-800B-562E2D7AC979}" dt="2020-11-01T18:04:36.598" v="24451" actId="27636"/>
          <ac:spMkLst>
            <pc:docMk/>
            <pc:sldMk cId="4253834757" sldId="357"/>
            <ac:spMk id="2" creationId="{9A6B87B2-7035-8E49-9D4B-AE15AE73007A}"/>
          </ac:spMkLst>
        </pc:spChg>
        <pc:spChg chg="del mod">
          <ac:chgData name="Levi, Mariana" userId="ff81d19a-5bdb-42c2-9044-405c3c955145" providerId="ADAL" clId="{4F32761B-B8AD-D74B-800B-562E2D7AC979}" dt="2020-10-22T20:04:16.131" v="20962" actId="478"/>
          <ac:spMkLst>
            <pc:docMk/>
            <pc:sldMk cId="4253834757" sldId="357"/>
            <ac:spMk id="3" creationId="{EFE52E6C-E9F7-CC4F-88B6-BFDDD511D3C2}"/>
          </ac:spMkLst>
        </pc:spChg>
        <pc:spChg chg="mod">
          <ac:chgData name="Levi, Mariana" userId="ff81d19a-5bdb-42c2-9044-405c3c955145" providerId="ADAL" clId="{4F32761B-B8AD-D74B-800B-562E2D7AC979}" dt="2020-10-22T20:00:19.585" v="20961" actId="20577"/>
          <ac:spMkLst>
            <pc:docMk/>
            <pc:sldMk cId="4253834757" sldId="357"/>
            <ac:spMk id="4" creationId="{3F0FE1EE-2D82-FD4B-B1A9-228266ADBECD}"/>
          </ac:spMkLst>
        </pc:spChg>
        <pc:spChg chg="del">
          <ac:chgData name="Levi, Mariana" userId="ff81d19a-5bdb-42c2-9044-405c3c955145" providerId="ADAL" clId="{4F32761B-B8AD-D74B-800B-562E2D7AC979}" dt="2020-10-22T20:04:18.351" v="20963" actId="478"/>
          <ac:spMkLst>
            <pc:docMk/>
            <pc:sldMk cId="4253834757" sldId="357"/>
            <ac:spMk id="6" creationId="{A57D419F-D044-E64F-BAF9-AB2037C0FB76}"/>
          </ac:spMkLst>
        </pc:spChg>
        <pc:spChg chg="add del mod">
          <ac:chgData name="Levi, Mariana" userId="ff81d19a-5bdb-42c2-9044-405c3c955145" providerId="ADAL" clId="{4F32761B-B8AD-D74B-800B-562E2D7AC979}" dt="2020-10-22T20:04:20.399" v="20964" actId="478"/>
          <ac:spMkLst>
            <pc:docMk/>
            <pc:sldMk cId="4253834757" sldId="357"/>
            <ac:spMk id="8" creationId="{4379F09D-6487-2041-B149-B32D3D88E16A}"/>
          </ac:spMkLst>
        </pc:spChg>
        <pc:picChg chg="add">
          <ac:chgData name="Levi, Mariana" userId="ff81d19a-5bdb-42c2-9044-405c3c955145" providerId="ADAL" clId="{4F32761B-B8AD-D74B-800B-562E2D7AC979}" dt="2020-10-22T20:04:21.846" v="20965"/>
          <ac:picMkLst>
            <pc:docMk/>
            <pc:sldMk cId="4253834757" sldId="357"/>
            <ac:picMk id="9" creationId="{506B61FE-66F5-9A4D-8D1F-20E89627D0F7}"/>
          </ac:picMkLst>
        </pc:picChg>
      </pc:sldChg>
      <pc:sldChg chg="add del">
        <pc:chgData name="Levi, Mariana" userId="ff81d19a-5bdb-42c2-9044-405c3c955145" providerId="ADAL" clId="{4F32761B-B8AD-D74B-800B-562E2D7AC979}" dt="2020-10-21T15:44:20.389" v="17261" actId="2696"/>
        <pc:sldMkLst>
          <pc:docMk/>
          <pc:sldMk cId="2215191832" sldId="358"/>
        </pc:sldMkLst>
      </pc:sldChg>
      <pc:sldChg chg="addSp delSp modSp add">
        <pc:chgData name="Levi, Mariana" userId="ff81d19a-5bdb-42c2-9044-405c3c955145" providerId="ADAL" clId="{4F32761B-B8AD-D74B-800B-562E2D7AC979}" dt="2020-11-01T17:57:49.430" v="24368" actId="478"/>
        <pc:sldMkLst>
          <pc:docMk/>
          <pc:sldMk cId="2428910344" sldId="358"/>
        </pc:sldMkLst>
        <pc:spChg chg="mod">
          <ac:chgData name="Levi, Mariana" userId="ff81d19a-5bdb-42c2-9044-405c3c955145" providerId="ADAL" clId="{4F32761B-B8AD-D74B-800B-562E2D7AC979}" dt="2020-10-22T19:51:55.177" v="20409" actId="1038"/>
          <ac:spMkLst>
            <pc:docMk/>
            <pc:sldMk cId="2428910344" sldId="358"/>
            <ac:spMk id="2" creationId="{00000000-0000-0000-0000-000000000000}"/>
          </ac:spMkLst>
        </pc:spChg>
        <pc:spChg chg="mod">
          <ac:chgData name="Levi, Mariana" userId="ff81d19a-5bdb-42c2-9044-405c3c955145" providerId="ADAL" clId="{4F32761B-B8AD-D74B-800B-562E2D7AC979}" dt="2020-10-21T16:22:36.401" v="17710" actId="20577"/>
          <ac:spMkLst>
            <pc:docMk/>
            <pc:sldMk cId="2428910344" sldId="358"/>
            <ac:spMk id="3" creationId="{00000000-0000-0000-0000-000000000000}"/>
          </ac:spMkLst>
        </pc:spChg>
        <pc:spChg chg="del">
          <ac:chgData name="Levi, Mariana" userId="ff81d19a-5bdb-42c2-9044-405c3c955145" providerId="ADAL" clId="{4F32761B-B8AD-D74B-800B-562E2D7AC979}" dt="2020-11-01T17:57:49.430" v="24368" actId="478"/>
          <ac:spMkLst>
            <pc:docMk/>
            <pc:sldMk cId="2428910344" sldId="358"/>
            <ac:spMk id="69" creationId="{01061B3B-3D15-354D-B551-49795A8BFA37}"/>
          </ac:spMkLst>
        </pc:spChg>
        <pc:picChg chg="del">
          <ac:chgData name="Levi, Mariana" userId="ff81d19a-5bdb-42c2-9044-405c3c955145" providerId="ADAL" clId="{4F32761B-B8AD-D74B-800B-562E2D7AC979}" dt="2020-10-21T15:51:05.355" v="17618" actId="478"/>
          <ac:picMkLst>
            <pc:docMk/>
            <pc:sldMk cId="2428910344" sldId="358"/>
            <ac:picMk id="7" creationId="{A17DBC0A-DB2F-ED43-B76D-0231ADCE311C}"/>
          </ac:picMkLst>
        </pc:picChg>
        <pc:picChg chg="add">
          <ac:chgData name="Levi, Mariana" userId="ff81d19a-5bdb-42c2-9044-405c3c955145" providerId="ADAL" clId="{4F32761B-B8AD-D74B-800B-562E2D7AC979}" dt="2020-10-21T16:21:32.968" v="17685"/>
          <ac:picMkLst>
            <pc:docMk/>
            <pc:sldMk cId="2428910344" sldId="358"/>
            <ac:picMk id="8" creationId="{60BDA4D7-84B5-7344-96AC-5C4EC0F9537D}"/>
          </ac:picMkLst>
        </pc:picChg>
      </pc:sldChg>
      <pc:sldChg chg="addSp delSp modSp add modNotesTx">
        <pc:chgData name="Levi, Mariana" userId="ff81d19a-5bdb-42c2-9044-405c3c955145" providerId="ADAL" clId="{4F32761B-B8AD-D74B-800B-562E2D7AC979}" dt="2020-11-01T18:04:00.151" v="24443" actId="1037"/>
        <pc:sldMkLst>
          <pc:docMk/>
          <pc:sldMk cId="1780178669" sldId="359"/>
        </pc:sldMkLst>
        <pc:spChg chg="mod">
          <ac:chgData name="Levi, Mariana" userId="ff81d19a-5bdb-42c2-9044-405c3c955145" providerId="ADAL" clId="{4F32761B-B8AD-D74B-800B-562E2D7AC979}" dt="2020-10-22T19:52:09.791" v="20412" actId="20577"/>
          <ac:spMkLst>
            <pc:docMk/>
            <pc:sldMk cId="1780178669" sldId="359"/>
            <ac:spMk id="2" creationId="{00000000-0000-0000-0000-000000000000}"/>
          </ac:spMkLst>
        </pc:spChg>
        <pc:spChg chg="mod">
          <ac:chgData name="Levi, Mariana" userId="ff81d19a-5bdb-42c2-9044-405c3c955145" providerId="ADAL" clId="{4F32761B-B8AD-D74B-800B-562E2D7AC979}" dt="2020-10-21T16:36:01.091" v="18511" actId="403"/>
          <ac:spMkLst>
            <pc:docMk/>
            <pc:sldMk cId="1780178669" sldId="359"/>
            <ac:spMk id="3" creationId="{00000000-0000-0000-0000-000000000000}"/>
          </ac:spMkLst>
        </pc:spChg>
        <pc:spChg chg="add del mod">
          <ac:chgData name="Levi, Mariana" userId="ff81d19a-5bdb-42c2-9044-405c3c955145" providerId="ADAL" clId="{4F32761B-B8AD-D74B-800B-562E2D7AC979}" dt="2020-11-01T18:02:41.828" v="24422" actId="478"/>
          <ac:spMkLst>
            <pc:docMk/>
            <pc:sldMk cId="1780178669" sldId="359"/>
            <ac:spMk id="6" creationId="{888271CB-7A63-4542-B551-EB98DBA1BEE8}"/>
          </ac:spMkLst>
        </pc:spChg>
        <pc:spChg chg="add">
          <ac:chgData name="Levi, Mariana" userId="ff81d19a-5bdb-42c2-9044-405c3c955145" providerId="ADAL" clId="{4F32761B-B8AD-D74B-800B-562E2D7AC979}" dt="2020-11-01T18:03:01.654" v="24437"/>
          <ac:spMkLst>
            <pc:docMk/>
            <pc:sldMk cId="1780178669" sldId="359"/>
            <ac:spMk id="10" creationId="{E95034D0-5FD1-6D4A-8C31-92E1DEF2A320}"/>
          </ac:spMkLst>
        </pc:spChg>
        <pc:spChg chg="del">
          <ac:chgData name="Levi, Mariana" userId="ff81d19a-5bdb-42c2-9044-405c3c955145" providerId="ADAL" clId="{4F32761B-B8AD-D74B-800B-562E2D7AC979}" dt="2020-11-01T17:57:53.290" v="24369" actId="478"/>
          <ac:spMkLst>
            <pc:docMk/>
            <pc:sldMk cId="1780178669" sldId="359"/>
            <ac:spMk id="69" creationId="{01061B3B-3D15-354D-B551-49795A8BFA37}"/>
          </ac:spMkLst>
        </pc:spChg>
        <pc:picChg chg="del">
          <ac:chgData name="Levi, Mariana" userId="ff81d19a-5bdb-42c2-9044-405c3c955145" providerId="ADAL" clId="{4F32761B-B8AD-D74B-800B-562E2D7AC979}" dt="2020-11-01T18:02:37.085" v="24419" actId="478"/>
          <ac:picMkLst>
            <pc:docMk/>
            <pc:sldMk cId="1780178669" sldId="359"/>
            <ac:picMk id="8" creationId="{60BDA4D7-84B5-7344-96AC-5C4EC0F9537D}"/>
          </ac:picMkLst>
        </pc:picChg>
        <pc:picChg chg="add mod">
          <ac:chgData name="Levi, Mariana" userId="ff81d19a-5bdb-42c2-9044-405c3c955145" providerId="ADAL" clId="{4F32761B-B8AD-D74B-800B-562E2D7AC979}" dt="2020-11-01T18:04:00.151" v="24443" actId="1037"/>
          <ac:picMkLst>
            <pc:docMk/>
            <pc:sldMk cId="1780178669" sldId="359"/>
            <ac:picMk id="9" creationId="{9579970A-6CC6-3A45-8063-39D6D05212E6}"/>
          </ac:picMkLst>
        </pc:picChg>
      </pc:sldChg>
      <pc:sldChg chg="addSp delSp modSp add modNotesTx">
        <pc:chgData name="Levi, Mariana" userId="ff81d19a-5bdb-42c2-9044-405c3c955145" providerId="ADAL" clId="{4F32761B-B8AD-D74B-800B-562E2D7AC979}" dt="2020-11-01T17:58:51.686" v="24396" actId="20577"/>
        <pc:sldMkLst>
          <pc:docMk/>
          <pc:sldMk cId="2293858363" sldId="360"/>
        </pc:sldMkLst>
        <pc:spChg chg="mod">
          <ac:chgData name="Levi, Mariana" userId="ff81d19a-5bdb-42c2-9044-405c3c955145" providerId="ADAL" clId="{4F32761B-B8AD-D74B-800B-562E2D7AC979}" dt="2020-10-22T19:52:20.660" v="20421" actId="20577"/>
          <ac:spMkLst>
            <pc:docMk/>
            <pc:sldMk cId="2293858363" sldId="360"/>
            <ac:spMk id="2" creationId="{00000000-0000-0000-0000-000000000000}"/>
          </ac:spMkLst>
        </pc:spChg>
        <pc:spChg chg="mod">
          <ac:chgData name="Levi, Mariana" userId="ff81d19a-5bdb-42c2-9044-405c3c955145" providerId="ADAL" clId="{4F32761B-B8AD-D74B-800B-562E2D7AC979}" dt="2020-10-21T16:44:26.946" v="18990" actId="113"/>
          <ac:spMkLst>
            <pc:docMk/>
            <pc:sldMk cId="2293858363" sldId="360"/>
            <ac:spMk id="3" creationId="{00000000-0000-0000-0000-000000000000}"/>
          </ac:spMkLst>
        </pc:spChg>
        <pc:spChg chg="add del mod">
          <ac:chgData name="Levi, Mariana" userId="ff81d19a-5bdb-42c2-9044-405c3c955145" providerId="ADAL" clId="{4F32761B-B8AD-D74B-800B-562E2D7AC979}" dt="2020-11-01T17:57:36.098" v="24365" actId="478"/>
          <ac:spMkLst>
            <pc:docMk/>
            <pc:sldMk cId="2293858363" sldId="360"/>
            <ac:spMk id="6" creationId="{4556DC69-3353-C741-85A7-CC4D3BFFB887}"/>
          </ac:spMkLst>
        </pc:spChg>
        <pc:spChg chg="add mod">
          <ac:chgData name="Levi, Mariana" userId="ff81d19a-5bdb-42c2-9044-405c3c955145" providerId="ADAL" clId="{4F32761B-B8AD-D74B-800B-562E2D7AC979}" dt="2020-11-01T17:58:44.421" v="24390" actId="1076"/>
          <ac:spMkLst>
            <pc:docMk/>
            <pc:sldMk cId="2293858363" sldId="360"/>
            <ac:spMk id="10" creationId="{1FA335AC-7EFB-AB41-9EC5-29462DA56FE3}"/>
          </ac:spMkLst>
        </pc:spChg>
        <pc:spChg chg="add mod">
          <ac:chgData name="Levi, Mariana" userId="ff81d19a-5bdb-42c2-9044-405c3c955145" providerId="ADAL" clId="{4F32761B-B8AD-D74B-800B-562E2D7AC979}" dt="2020-11-01T17:58:51.686" v="24396" actId="20577"/>
          <ac:spMkLst>
            <pc:docMk/>
            <pc:sldMk cId="2293858363" sldId="360"/>
            <ac:spMk id="12" creationId="{E6F7B535-B874-0040-B08B-3FF15BC94D67}"/>
          </ac:spMkLst>
        </pc:spChg>
        <pc:picChg chg="del">
          <ac:chgData name="Levi, Mariana" userId="ff81d19a-5bdb-42c2-9044-405c3c955145" providerId="ADAL" clId="{4F32761B-B8AD-D74B-800B-562E2D7AC979}" dt="2020-11-01T17:57:34.388" v="24364" actId="478"/>
          <ac:picMkLst>
            <pc:docMk/>
            <pc:sldMk cId="2293858363" sldId="360"/>
            <ac:picMk id="8" creationId="{60BDA4D7-84B5-7344-96AC-5C4EC0F9537D}"/>
          </ac:picMkLst>
        </pc:picChg>
        <pc:picChg chg="add mod">
          <ac:chgData name="Levi, Mariana" userId="ff81d19a-5bdb-42c2-9044-405c3c955145" providerId="ADAL" clId="{4F32761B-B8AD-D74B-800B-562E2D7AC979}" dt="2020-11-01T17:58:05.233" v="24371" actId="1076"/>
          <ac:picMkLst>
            <pc:docMk/>
            <pc:sldMk cId="2293858363" sldId="360"/>
            <ac:picMk id="9" creationId="{99529174-D923-C145-978E-8ADCD84FE8CE}"/>
          </ac:picMkLst>
        </pc:picChg>
      </pc:sldChg>
      <pc:sldChg chg="modSp add ord">
        <pc:chgData name="Levi, Mariana" userId="ff81d19a-5bdb-42c2-9044-405c3c955145" providerId="ADAL" clId="{4F32761B-B8AD-D74B-800B-562E2D7AC979}" dt="2020-10-21T16:45:22.734" v="19016" actId="20577"/>
        <pc:sldMkLst>
          <pc:docMk/>
          <pc:sldMk cId="2642813951" sldId="361"/>
        </pc:sldMkLst>
        <pc:spChg chg="mod">
          <ac:chgData name="Levi, Mariana" userId="ff81d19a-5bdb-42c2-9044-405c3c955145" providerId="ADAL" clId="{4F32761B-B8AD-D74B-800B-562E2D7AC979}" dt="2020-10-21T16:45:22.734" v="19016" actId="20577"/>
          <ac:spMkLst>
            <pc:docMk/>
            <pc:sldMk cId="2642813951" sldId="361"/>
            <ac:spMk id="2" creationId="{00000000-0000-0000-0000-000000000000}"/>
          </ac:spMkLst>
        </pc:spChg>
      </pc:sldChg>
      <pc:sldChg chg="addSp delSp modSp add modNotesTx">
        <pc:chgData name="Levi, Mariana" userId="ff81d19a-5bdb-42c2-9044-405c3c955145" providerId="ADAL" clId="{4F32761B-B8AD-D74B-800B-562E2D7AC979}" dt="2020-11-01T18:02:23.782" v="24418" actId="1037"/>
        <pc:sldMkLst>
          <pc:docMk/>
          <pc:sldMk cId="3437015572" sldId="362"/>
        </pc:sldMkLst>
        <pc:spChg chg="mod">
          <ac:chgData name="Levi, Mariana" userId="ff81d19a-5bdb-42c2-9044-405c3c955145" providerId="ADAL" clId="{4F32761B-B8AD-D74B-800B-562E2D7AC979}" dt="2020-10-21T16:45:39.549" v="19019" actId="20577"/>
          <ac:spMkLst>
            <pc:docMk/>
            <pc:sldMk cId="3437015572" sldId="362"/>
            <ac:spMk id="2" creationId="{00000000-0000-0000-0000-000000000000}"/>
          </ac:spMkLst>
        </pc:spChg>
        <pc:spChg chg="mod">
          <ac:chgData name="Levi, Mariana" userId="ff81d19a-5bdb-42c2-9044-405c3c955145" providerId="ADAL" clId="{4F32761B-B8AD-D74B-800B-562E2D7AC979}" dt="2020-10-21T16:49:34.768" v="19380" actId="20577"/>
          <ac:spMkLst>
            <pc:docMk/>
            <pc:sldMk cId="3437015572" sldId="362"/>
            <ac:spMk id="3" creationId="{00000000-0000-0000-0000-000000000000}"/>
          </ac:spMkLst>
        </pc:spChg>
        <pc:spChg chg="add del mod">
          <ac:chgData name="Levi, Mariana" userId="ff81d19a-5bdb-42c2-9044-405c3c955145" providerId="ADAL" clId="{4F32761B-B8AD-D74B-800B-562E2D7AC979}" dt="2020-11-01T18:01:10.921" v="24398" actId="478"/>
          <ac:spMkLst>
            <pc:docMk/>
            <pc:sldMk cId="3437015572" sldId="362"/>
            <ac:spMk id="6" creationId="{F3988809-C26D-704E-B04C-0979504EA8C1}"/>
          </ac:spMkLst>
        </pc:spChg>
        <pc:picChg chg="del">
          <ac:chgData name="Levi, Mariana" userId="ff81d19a-5bdb-42c2-9044-405c3c955145" providerId="ADAL" clId="{4F32761B-B8AD-D74B-800B-562E2D7AC979}" dt="2020-11-01T18:01:09.481" v="24397" actId="478"/>
          <ac:picMkLst>
            <pc:docMk/>
            <pc:sldMk cId="3437015572" sldId="362"/>
            <ac:picMk id="8" creationId="{60BDA4D7-84B5-7344-96AC-5C4EC0F9537D}"/>
          </ac:picMkLst>
        </pc:picChg>
        <pc:picChg chg="add del mod">
          <ac:chgData name="Levi, Mariana" userId="ff81d19a-5bdb-42c2-9044-405c3c955145" providerId="ADAL" clId="{4F32761B-B8AD-D74B-800B-562E2D7AC979}" dt="2020-11-01T18:02:10.229" v="24408"/>
          <ac:picMkLst>
            <pc:docMk/>
            <pc:sldMk cId="3437015572" sldId="362"/>
            <ac:picMk id="9" creationId="{03CCCE0C-7AB1-794F-91CC-5735751D7B26}"/>
          </ac:picMkLst>
        </pc:picChg>
        <pc:picChg chg="add mod">
          <ac:chgData name="Levi, Mariana" userId="ff81d19a-5bdb-42c2-9044-405c3c955145" providerId="ADAL" clId="{4F32761B-B8AD-D74B-800B-562E2D7AC979}" dt="2020-11-01T18:02:23.782" v="24418" actId="1037"/>
          <ac:picMkLst>
            <pc:docMk/>
            <pc:sldMk cId="3437015572" sldId="362"/>
            <ac:picMk id="11" creationId="{455896A2-0030-9F44-B2AF-E70F107745F1}"/>
          </ac:picMkLst>
        </pc:picChg>
      </pc:sldChg>
      <pc:sldChg chg="modSp add">
        <pc:chgData name="Levi, Mariana" userId="ff81d19a-5bdb-42c2-9044-405c3c955145" providerId="ADAL" clId="{4F32761B-B8AD-D74B-800B-562E2D7AC979}" dt="2020-10-21T17:02:04.877" v="20227" actId="20577"/>
        <pc:sldMkLst>
          <pc:docMk/>
          <pc:sldMk cId="1229376801" sldId="363"/>
        </pc:sldMkLst>
        <pc:spChg chg="mod">
          <ac:chgData name="Levi, Mariana" userId="ff81d19a-5bdb-42c2-9044-405c3c955145" providerId="ADAL" clId="{4F32761B-B8AD-D74B-800B-562E2D7AC979}" dt="2020-10-21T16:49:58.419" v="19384"/>
          <ac:spMkLst>
            <pc:docMk/>
            <pc:sldMk cId="1229376801" sldId="363"/>
            <ac:spMk id="2" creationId="{00000000-0000-0000-0000-000000000000}"/>
          </ac:spMkLst>
        </pc:spChg>
        <pc:spChg chg="mod">
          <ac:chgData name="Levi, Mariana" userId="ff81d19a-5bdb-42c2-9044-405c3c955145" providerId="ADAL" clId="{4F32761B-B8AD-D74B-800B-562E2D7AC979}" dt="2020-10-21T17:02:04.877" v="20227" actId="20577"/>
          <ac:spMkLst>
            <pc:docMk/>
            <pc:sldMk cId="1229376801" sldId="363"/>
            <ac:spMk id="3" creationId="{00000000-0000-0000-0000-000000000000}"/>
          </ac:spMkLst>
        </pc:spChg>
      </pc:sldChg>
      <pc:sldChg chg="addSp delSp modSp add modNotesTx">
        <pc:chgData name="Levi, Mariana" userId="ff81d19a-5bdb-42c2-9044-405c3c955145" providerId="ADAL" clId="{4F32761B-B8AD-D74B-800B-562E2D7AC979}" dt="2020-11-01T19:05:00.703" v="25654"/>
        <pc:sldMkLst>
          <pc:docMk/>
          <pc:sldMk cId="4253270887" sldId="364"/>
        </pc:sldMkLst>
        <pc:spChg chg="mod">
          <ac:chgData name="Levi, Mariana" userId="ff81d19a-5bdb-42c2-9044-405c3c955145" providerId="ADAL" clId="{4F32761B-B8AD-D74B-800B-562E2D7AC979}" dt="2020-11-01T18:58:55.849" v="25547" actId="20577"/>
          <ac:spMkLst>
            <pc:docMk/>
            <pc:sldMk cId="4253270887" sldId="364"/>
            <ac:spMk id="2" creationId="{9A6B87B2-7035-8E49-9D4B-AE15AE73007A}"/>
          </ac:spMkLst>
        </pc:spChg>
        <pc:spChg chg="add del mod">
          <ac:chgData name="Levi, Mariana" userId="ff81d19a-5bdb-42c2-9044-405c3c955145" providerId="ADAL" clId="{4F32761B-B8AD-D74B-800B-562E2D7AC979}" dt="2020-10-22T20:59:18.072" v="21683" actId="478"/>
          <ac:spMkLst>
            <pc:docMk/>
            <pc:sldMk cId="4253270887" sldId="364"/>
            <ac:spMk id="3" creationId="{EFE52E6C-E9F7-CC4F-88B6-BFDDD511D3C2}"/>
          </ac:spMkLst>
        </pc:spChg>
        <pc:spChg chg="mod">
          <ac:chgData name="Levi, Mariana" userId="ff81d19a-5bdb-42c2-9044-405c3c955145" providerId="ADAL" clId="{4F32761B-B8AD-D74B-800B-562E2D7AC979}" dt="2020-11-01T19:05:00.703" v="25654"/>
          <ac:spMkLst>
            <pc:docMk/>
            <pc:sldMk cId="4253270887" sldId="364"/>
            <ac:spMk id="4" creationId="{3F0FE1EE-2D82-FD4B-B1A9-228266ADBECD}"/>
          </ac:spMkLst>
        </pc:spChg>
        <pc:spChg chg="del mod">
          <ac:chgData name="Levi, Mariana" userId="ff81d19a-5bdb-42c2-9044-405c3c955145" providerId="ADAL" clId="{4F32761B-B8AD-D74B-800B-562E2D7AC979}" dt="2020-11-01T18:21:30.692" v="25316" actId="478"/>
          <ac:spMkLst>
            <pc:docMk/>
            <pc:sldMk cId="4253270887" sldId="364"/>
            <ac:spMk id="7" creationId="{8B8B0276-469B-C948-9D27-5B920D0E590F}"/>
          </ac:spMkLst>
        </pc:spChg>
        <pc:spChg chg="add del mod">
          <ac:chgData name="Levi, Mariana" userId="ff81d19a-5bdb-42c2-9044-405c3c955145" providerId="ADAL" clId="{4F32761B-B8AD-D74B-800B-562E2D7AC979}" dt="2020-10-22T20:59:13.091" v="21682" actId="478"/>
          <ac:spMkLst>
            <pc:docMk/>
            <pc:sldMk cId="4253270887" sldId="364"/>
            <ac:spMk id="8" creationId="{C7C37575-EF11-EA40-8BB6-A6F1288F4528}"/>
          </ac:spMkLst>
        </pc:spChg>
        <pc:spChg chg="add del mod">
          <ac:chgData name="Levi, Mariana" userId="ff81d19a-5bdb-42c2-9044-405c3c955145" providerId="ADAL" clId="{4F32761B-B8AD-D74B-800B-562E2D7AC979}" dt="2020-10-22T20:59:20.188" v="21684" actId="478"/>
          <ac:spMkLst>
            <pc:docMk/>
            <pc:sldMk cId="4253270887" sldId="364"/>
            <ac:spMk id="10" creationId="{AB854FFC-71B1-BB4A-886F-B6DF320C448C}"/>
          </ac:spMkLst>
        </pc:spChg>
        <pc:spChg chg="add del mod">
          <ac:chgData name="Levi, Mariana" userId="ff81d19a-5bdb-42c2-9044-405c3c955145" providerId="ADAL" clId="{4F32761B-B8AD-D74B-800B-562E2D7AC979}" dt="2020-11-01T18:12:43.951" v="25121" actId="478"/>
          <ac:spMkLst>
            <pc:docMk/>
            <pc:sldMk cId="4253270887" sldId="364"/>
            <ac:spMk id="11" creationId="{7DB83772-EDCD-2749-A76D-5467D6983CEB}"/>
          </ac:spMkLst>
        </pc:spChg>
      </pc:sldChg>
      <pc:sldChg chg="modSp add del modNotesTx">
        <pc:chgData name="Levi, Mariana" userId="ff81d19a-5bdb-42c2-9044-405c3c955145" providerId="ADAL" clId="{4F32761B-B8AD-D74B-800B-562E2D7AC979}" dt="2020-11-01T18:58:42.814" v="25544" actId="2696"/>
        <pc:sldMkLst>
          <pc:docMk/>
          <pc:sldMk cId="1370063145" sldId="365"/>
        </pc:sldMkLst>
        <pc:spChg chg="mod">
          <ac:chgData name="Levi, Mariana" userId="ff81d19a-5bdb-42c2-9044-405c3c955145" providerId="ADAL" clId="{4F32761B-B8AD-D74B-800B-562E2D7AC979}" dt="2020-10-22T21:05:58.646" v="21859" actId="20577"/>
          <ac:spMkLst>
            <pc:docMk/>
            <pc:sldMk cId="1370063145" sldId="365"/>
            <ac:spMk id="2" creationId="{9A6B87B2-7035-8E49-9D4B-AE15AE73007A}"/>
          </ac:spMkLst>
        </pc:spChg>
        <pc:spChg chg="mod">
          <ac:chgData name="Levi, Mariana" userId="ff81d19a-5bdb-42c2-9044-405c3c955145" providerId="ADAL" clId="{4F32761B-B8AD-D74B-800B-562E2D7AC979}" dt="2020-10-22T21:12:13.215" v="21998" actId="20577"/>
          <ac:spMkLst>
            <pc:docMk/>
            <pc:sldMk cId="1370063145" sldId="365"/>
            <ac:spMk id="4" creationId="{3F0FE1EE-2D82-FD4B-B1A9-228266ADBECD}"/>
          </ac:spMkLst>
        </pc:spChg>
        <pc:spChg chg="mod">
          <ac:chgData name="Levi, Mariana" userId="ff81d19a-5bdb-42c2-9044-405c3c955145" providerId="ADAL" clId="{4F32761B-B8AD-D74B-800B-562E2D7AC979}" dt="2020-10-22T21:12:16.788" v="21999" actId="1076"/>
          <ac:spMkLst>
            <pc:docMk/>
            <pc:sldMk cId="1370063145" sldId="365"/>
            <ac:spMk id="7" creationId="{8B8B0276-469B-C948-9D27-5B920D0E590F}"/>
          </ac:spMkLst>
        </pc:spChg>
      </pc:sldChg>
      <pc:sldChg chg="modSp add modAnim">
        <pc:chgData name="Levi, Mariana" userId="ff81d19a-5bdb-42c2-9044-405c3c955145" providerId="ADAL" clId="{4F32761B-B8AD-D74B-800B-562E2D7AC979}" dt="2020-11-01T13:35:19.019" v="23090" actId="207"/>
        <pc:sldMkLst>
          <pc:docMk/>
          <pc:sldMk cId="1839532754" sldId="366"/>
        </pc:sldMkLst>
        <pc:spChg chg="mod">
          <ac:chgData name="Levi, Mariana" userId="ff81d19a-5bdb-42c2-9044-405c3c955145" providerId="ADAL" clId="{4F32761B-B8AD-D74B-800B-562E2D7AC979}" dt="2020-11-01T13:35:19.019" v="23090" actId="207"/>
          <ac:spMkLst>
            <pc:docMk/>
            <pc:sldMk cId="1839532754" sldId="366"/>
            <ac:spMk id="2" creationId="{00000000-0000-0000-0000-000000000000}"/>
          </ac:spMkLst>
        </pc:spChg>
      </pc:sldChg>
      <pc:sldChg chg="addSp delSp modSp add del">
        <pc:chgData name="Levi, Mariana" userId="ff81d19a-5bdb-42c2-9044-405c3c955145" providerId="ADAL" clId="{4F32761B-B8AD-D74B-800B-562E2D7AC979}" dt="2020-11-01T19:38:37.105" v="26609" actId="2696"/>
        <pc:sldMkLst>
          <pc:docMk/>
          <pc:sldMk cId="2514446550" sldId="367"/>
        </pc:sldMkLst>
        <pc:spChg chg="mod">
          <ac:chgData name="Levi, Mariana" userId="ff81d19a-5bdb-42c2-9044-405c3c955145" providerId="ADAL" clId="{4F32761B-B8AD-D74B-800B-562E2D7AC979}" dt="2020-10-29T15:35:35.443" v="22292" actId="20577"/>
          <ac:spMkLst>
            <pc:docMk/>
            <pc:sldMk cId="2514446550" sldId="367"/>
            <ac:spMk id="3" creationId="{00000000-0000-0000-0000-000000000000}"/>
          </ac:spMkLst>
        </pc:spChg>
        <pc:spChg chg="add mod">
          <ac:chgData name="Levi, Mariana" userId="ff81d19a-5bdb-42c2-9044-405c3c955145" providerId="ADAL" clId="{4F32761B-B8AD-D74B-800B-562E2D7AC979}" dt="2020-10-29T15:35:38.247" v="22293" actId="478"/>
          <ac:spMkLst>
            <pc:docMk/>
            <pc:sldMk cId="2514446550" sldId="367"/>
            <ac:spMk id="6" creationId="{11F8FA2A-C8EE-084F-AAF7-09759A07CB33}"/>
          </ac:spMkLst>
        </pc:spChg>
        <pc:spChg chg="add del">
          <ac:chgData name="Levi, Mariana" userId="ff81d19a-5bdb-42c2-9044-405c3c955145" providerId="ADAL" clId="{4F32761B-B8AD-D74B-800B-562E2D7AC979}" dt="2020-11-01T19:38:17.350" v="26608"/>
          <ac:spMkLst>
            <pc:docMk/>
            <pc:sldMk cId="2514446550" sldId="367"/>
            <ac:spMk id="9" creationId="{9057C4B6-6F59-6548-8D56-F77BD461F3C3}"/>
          </ac:spMkLst>
        </pc:spChg>
        <pc:spChg chg="add del">
          <ac:chgData name="Levi, Mariana" userId="ff81d19a-5bdb-42c2-9044-405c3c955145" providerId="ADAL" clId="{4F32761B-B8AD-D74B-800B-562E2D7AC979}" dt="2020-11-01T19:38:17.350" v="26608"/>
          <ac:spMkLst>
            <pc:docMk/>
            <pc:sldMk cId="2514446550" sldId="367"/>
            <ac:spMk id="10" creationId="{69CB6EEF-FC58-4B4F-8386-5A1CC2FBEE7F}"/>
          </ac:spMkLst>
        </pc:spChg>
        <pc:picChg chg="del">
          <ac:chgData name="Levi, Mariana" userId="ff81d19a-5bdb-42c2-9044-405c3c955145" providerId="ADAL" clId="{4F32761B-B8AD-D74B-800B-562E2D7AC979}" dt="2020-10-29T15:35:38.247" v="22293" actId="478"/>
          <ac:picMkLst>
            <pc:docMk/>
            <pc:sldMk cId="2514446550" sldId="367"/>
            <ac:picMk id="8" creationId="{60BDA4D7-84B5-7344-96AC-5C4EC0F9537D}"/>
          </ac:picMkLst>
        </pc:picChg>
      </pc:sldChg>
      <pc:sldChg chg="modSp add">
        <pc:chgData name="Levi, Mariana" userId="ff81d19a-5bdb-42c2-9044-405c3c955145" providerId="ADAL" clId="{4F32761B-B8AD-D74B-800B-562E2D7AC979}" dt="2020-11-04T13:40:19.723" v="29079" actId="20577"/>
        <pc:sldMkLst>
          <pc:docMk/>
          <pc:sldMk cId="1170669683" sldId="368"/>
        </pc:sldMkLst>
        <pc:spChg chg="mod">
          <ac:chgData name="Levi, Mariana" userId="ff81d19a-5bdb-42c2-9044-405c3c955145" providerId="ADAL" clId="{4F32761B-B8AD-D74B-800B-562E2D7AC979}" dt="2020-11-01T17:51:09.931" v="24353" actId="403"/>
          <ac:spMkLst>
            <pc:docMk/>
            <pc:sldMk cId="1170669683" sldId="368"/>
            <ac:spMk id="2" creationId="{9A6B87B2-7035-8E49-9D4B-AE15AE73007A}"/>
          </ac:spMkLst>
        </pc:spChg>
        <pc:spChg chg="mod">
          <ac:chgData name="Levi, Mariana" userId="ff81d19a-5bdb-42c2-9044-405c3c955145" providerId="ADAL" clId="{4F32761B-B8AD-D74B-800B-562E2D7AC979}" dt="2020-11-01T18:19:57.387" v="25230" actId="27636"/>
          <ac:spMkLst>
            <pc:docMk/>
            <pc:sldMk cId="1170669683" sldId="368"/>
            <ac:spMk id="3" creationId="{EFE52E6C-E9F7-CC4F-88B6-BFDDD511D3C2}"/>
          </ac:spMkLst>
        </pc:spChg>
        <pc:spChg chg="mod">
          <ac:chgData name="Levi, Mariana" userId="ff81d19a-5bdb-42c2-9044-405c3c955145" providerId="ADAL" clId="{4F32761B-B8AD-D74B-800B-562E2D7AC979}" dt="2020-11-04T13:40:19.723" v="29079" actId="20577"/>
          <ac:spMkLst>
            <pc:docMk/>
            <pc:sldMk cId="1170669683" sldId="368"/>
            <ac:spMk id="11" creationId="{E0CB1EF3-3CA7-3642-A6B4-5149CCE86D76}"/>
          </ac:spMkLst>
        </pc:spChg>
      </pc:sldChg>
      <pc:sldChg chg="modSp add">
        <pc:chgData name="Levi, Mariana" userId="ff81d19a-5bdb-42c2-9044-405c3c955145" providerId="ADAL" clId="{4F32761B-B8AD-D74B-800B-562E2D7AC979}" dt="2020-11-01T17:50:14.322" v="24351" actId="20577"/>
        <pc:sldMkLst>
          <pc:docMk/>
          <pc:sldMk cId="233393721" sldId="369"/>
        </pc:sldMkLst>
        <pc:spChg chg="mod">
          <ac:chgData name="Levi, Mariana" userId="ff81d19a-5bdb-42c2-9044-405c3c955145" providerId="ADAL" clId="{4F32761B-B8AD-D74B-800B-562E2D7AC979}" dt="2020-11-01T16:12:49.032" v="23911" actId="1076"/>
          <ac:spMkLst>
            <pc:docMk/>
            <pc:sldMk cId="233393721" sldId="369"/>
            <ac:spMk id="2" creationId="{9A6B87B2-7035-8E49-9D4B-AE15AE73007A}"/>
          </ac:spMkLst>
        </pc:spChg>
        <pc:spChg chg="mod">
          <ac:chgData name="Levi, Mariana" userId="ff81d19a-5bdb-42c2-9044-405c3c955145" providerId="ADAL" clId="{4F32761B-B8AD-D74B-800B-562E2D7AC979}" dt="2020-11-01T17:50:14.322" v="24351" actId="20577"/>
          <ac:spMkLst>
            <pc:docMk/>
            <pc:sldMk cId="233393721" sldId="369"/>
            <ac:spMk id="4" creationId="{3F0FE1EE-2D82-FD4B-B1A9-228266ADBECD}"/>
          </ac:spMkLst>
        </pc:spChg>
      </pc:sldChg>
      <pc:sldChg chg="modSp add">
        <pc:chgData name="Levi, Mariana" userId="ff81d19a-5bdb-42c2-9044-405c3c955145" providerId="ADAL" clId="{4F32761B-B8AD-D74B-800B-562E2D7AC979}" dt="2020-11-05T16:47:23.329" v="29087" actId="20577"/>
        <pc:sldMkLst>
          <pc:docMk/>
          <pc:sldMk cId="1992490243" sldId="370"/>
        </pc:sldMkLst>
        <pc:spChg chg="mod">
          <ac:chgData name="Levi, Mariana" userId="ff81d19a-5bdb-42c2-9044-405c3c955145" providerId="ADAL" clId="{4F32761B-B8AD-D74B-800B-562E2D7AC979}" dt="2020-11-05T16:47:23.329" v="29087" actId="20577"/>
          <ac:spMkLst>
            <pc:docMk/>
            <pc:sldMk cId="1992490243" sldId="370"/>
            <ac:spMk id="2" creationId="{9A6B87B2-7035-8E49-9D4B-AE15AE73007A}"/>
          </ac:spMkLst>
        </pc:spChg>
        <pc:spChg chg="mod">
          <ac:chgData name="Levi, Mariana" userId="ff81d19a-5bdb-42c2-9044-405c3c955145" providerId="ADAL" clId="{4F32761B-B8AD-D74B-800B-562E2D7AC979}" dt="2020-11-01T18:27:25.953" v="25388" actId="114"/>
          <ac:spMkLst>
            <pc:docMk/>
            <pc:sldMk cId="1992490243" sldId="370"/>
            <ac:spMk id="4" creationId="{3F0FE1EE-2D82-FD4B-B1A9-228266ADBECD}"/>
          </ac:spMkLst>
        </pc:spChg>
      </pc:sldChg>
      <pc:sldChg chg="modSp add">
        <pc:chgData name="Levi, Mariana" userId="ff81d19a-5bdb-42c2-9044-405c3c955145" providerId="ADAL" clId="{4F32761B-B8AD-D74B-800B-562E2D7AC979}" dt="2020-11-01T19:06:37.694" v="25815" actId="20577"/>
        <pc:sldMkLst>
          <pc:docMk/>
          <pc:sldMk cId="3731428930" sldId="371"/>
        </pc:sldMkLst>
        <pc:spChg chg="mod">
          <ac:chgData name="Levi, Mariana" userId="ff81d19a-5bdb-42c2-9044-405c3c955145" providerId="ADAL" clId="{4F32761B-B8AD-D74B-800B-562E2D7AC979}" dt="2020-11-01T18:59:16.843" v="25589" actId="20577"/>
          <ac:spMkLst>
            <pc:docMk/>
            <pc:sldMk cId="3731428930" sldId="371"/>
            <ac:spMk id="2" creationId="{9A6B87B2-7035-8E49-9D4B-AE15AE73007A}"/>
          </ac:spMkLst>
        </pc:spChg>
        <pc:spChg chg="mod">
          <ac:chgData name="Levi, Mariana" userId="ff81d19a-5bdb-42c2-9044-405c3c955145" providerId="ADAL" clId="{4F32761B-B8AD-D74B-800B-562E2D7AC979}" dt="2020-11-01T19:06:37.694" v="25815" actId="20577"/>
          <ac:spMkLst>
            <pc:docMk/>
            <pc:sldMk cId="3731428930" sldId="371"/>
            <ac:spMk id="4" creationId="{3F0FE1EE-2D82-FD4B-B1A9-228266ADBECD}"/>
          </ac:spMkLst>
        </pc:spChg>
      </pc:sldChg>
      <pc:sldChg chg="addSp delSp modSp add modNotesTx">
        <pc:chgData name="Levi, Mariana" userId="ff81d19a-5bdb-42c2-9044-405c3c955145" providerId="ADAL" clId="{4F32761B-B8AD-D74B-800B-562E2D7AC979}" dt="2020-11-05T17:23:15.697" v="29532" actId="20577"/>
        <pc:sldMkLst>
          <pc:docMk/>
          <pc:sldMk cId="471916342" sldId="372"/>
        </pc:sldMkLst>
        <pc:spChg chg="del">
          <ac:chgData name="Levi, Mariana" userId="ff81d19a-5bdb-42c2-9044-405c3c955145" providerId="ADAL" clId="{4F32761B-B8AD-D74B-800B-562E2D7AC979}" dt="2020-11-01T19:30:18.520" v="25817"/>
          <ac:spMkLst>
            <pc:docMk/>
            <pc:sldMk cId="471916342" sldId="372"/>
            <ac:spMk id="2" creationId="{6106ADFF-A461-8F4C-A432-0304053E0687}"/>
          </ac:spMkLst>
        </pc:spChg>
        <pc:spChg chg="del">
          <ac:chgData name="Levi, Mariana" userId="ff81d19a-5bdb-42c2-9044-405c3c955145" providerId="ADAL" clId="{4F32761B-B8AD-D74B-800B-562E2D7AC979}" dt="2020-11-01T19:30:18.520" v="25817"/>
          <ac:spMkLst>
            <pc:docMk/>
            <pc:sldMk cId="471916342" sldId="372"/>
            <ac:spMk id="3" creationId="{996581C8-CF30-6A4A-BA99-FDF6BB0E7C75}"/>
          </ac:spMkLst>
        </pc:spChg>
        <pc:spChg chg="del">
          <ac:chgData name="Levi, Mariana" userId="ff81d19a-5bdb-42c2-9044-405c3c955145" providerId="ADAL" clId="{4F32761B-B8AD-D74B-800B-562E2D7AC979}" dt="2020-11-01T19:30:18.520" v="25817"/>
          <ac:spMkLst>
            <pc:docMk/>
            <pc:sldMk cId="471916342" sldId="372"/>
            <ac:spMk id="4" creationId="{A0A9424A-83DD-5049-A943-9330AF4CF513}"/>
          </ac:spMkLst>
        </pc:spChg>
        <pc:spChg chg="add mod">
          <ac:chgData name="Levi, Mariana" userId="ff81d19a-5bdb-42c2-9044-405c3c955145" providerId="ADAL" clId="{4F32761B-B8AD-D74B-800B-562E2D7AC979}" dt="2020-11-05T17:17:20.826" v="29444" actId="113"/>
          <ac:spMkLst>
            <pc:docMk/>
            <pc:sldMk cId="471916342" sldId="372"/>
            <ac:spMk id="4" creationId="{CF69CBC7-2289-FA40-BCE9-281E801CDC79}"/>
          </ac:spMkLst>
        </pc:spChg>
        <pc:spChg chg="add mod">
          <ac:chgData name="Levi, Mariana" userId="ff81d19a-5bdb-42c2-9044-405c3c955145" providerId="ADAL" clId="{4F32761B-B8AD-D74B-800B-562E2D7AC979}" dt="2020-11-01T19:30:32.883" v="25875" actId="20577"/>
          <ac:spMkLst>
            <pc:docMk/>
            <pc:sldMk cId="471916342" sldId="372"/>
            <ac:spMk id="6" creationId="{CCD73D24-0EC0-2E49-BBB0-41D3389471D8}"/>
          </ac:spMkLst>
        </pc:spChg>
        <pc:spChg chg="add mod">
          <ac:chgData name="Levi, Mariana" userId="ff81d19a-5bdb-42c2-9044-405c3c955145" providerId="ADAL" clId="{4F32761B-B8AD-D74B-800B-562E2D7AC979}" dt="2020-11-05T17:08:15.024" v="29252" actId="1076"/>
          <ac:spMkLst>
            <pc:docMk/>
            <pc:sldMk cId="471916342" sldId="372"/>
            <ac:spMk id="7" creationId="{0D132938-25A9-2B4C-BF2B-59438FFA831A}"/>
          </ac:spMkLst>
        </pc:spChg>
        <pc:spChg chg="add del mod">
          <ac:chgData name="Levi, Mariana" userId="ff81d19a-5bdb-42c2-9044-405c3c955145" providerId="ADAL" clId="{4F32761B-B8AD-D74B-800B-562E2D7AC979}" dt="2020-11-05T17:07:27.788" v="29244" actId="478"/>
          <ac:spMkLst>
            <pc:docMk/>
            <pc:sldMk cId="471916342" sldId="372"/>
            <ac:spMk id="8" creationId="{0EC895C7-6135-094D-B8B8-59EEA5BDD158}"/>
          </ac:spMkLst>
        </pc:spChg>
        <pc:spChg chg="add mod">
          <ac:chgData name="Levi, Mariana" userId="ff81d19a-5bdb-42c2-9044-405c3c955145" providerId="ADAL" clId="{4F32761B-B8AD-D74B-800B-562E2D7AC979}" dt="2020-11-05T17:22:12.284" v="29491" actId="20577"/>
          <ac:spMkLst>
            <pc:docMk/>
            <pc:sldMk cId="471916342" sldId="372"/>
            <ac:spMk id="9" creationId="{2DD8DAD8-7B85-F248-A85C-732F66B3CBAD}"/>
          </ac:spMkLst>
        </pc:spChg>
        <pc:picChg chg="add mod">
          <ac:chgData name="Levi, Mariana" userId="ff81d19a-5bdb-42c2-9044-405c3c955145" providerId="ADAL" clId="{4F32761B-B8AD-D74B-800B-562E2D7AC979}" dt="2020-11-05T17:11:28.987" v="29357" actId="1076"/>
          <ac:picMkLst>
            <pc:docMk/>
            <pc:sldMk cId="471916342" sldId="372"/>
            <ac:picMk id="3" creationId="{6D5F8CA4-8C23-7F49-8687-54BD236DB8F7}"/>
          </ac:picMkLst>
        </pc:picChg>
        <pc:picChg chg="add mod">
          <ac:chgData name="Levi, Mariana" userId="ff81d19a-5bdb-42c2-9044-405c3c955145" providerId="ADAL" clId="{4F32761B-B8AD-D74B-800B-562E2D7AC979}" dt="2020-11-05T17:21:49.776" v="29488" actId="14100"/>
          <ac:picMkLst>
            <pc:docMk/>
            <pc:sldMk cId="471916342" sldId="372"/>
            <ac:picMk id="11" creationId="{0BD25DB6-1C79-394A-AF8F-C349ECB27288}"/>
          </ac:picMkLst>
        </pc:picChg>
        <pc:picChg chg="add mod">
          <ac:chgData name="Levi, Mariana" userId="ff81d19a-5bdb-42c2-9044-405c3c955145" providerId="ADAL" clId="{4F32761B-B8AD-D74B-800B-562E2D7AC979}" dt="2020-11-05T17:21:54.643" v="29489" actId="14100"/>
          <ac:picMkLst>
            <pc:docMk/>
            <pc:sldMk cId="471916342" sldId="372"/>
            <ac:picMk id="13" creationId="{B4DA937C-A91C-EB46-AD34-3D8DB73FD4F0}"/>
          </ac:picMkLst>
        </pc:picChg>
      </pc:sldChg>
      <pc:sldChg chg="addSp delSp modSp add">
        <pc:chgData name="Levi, Mariana" userId="ff81d19a-5bdb-42c2-9044-405c3c955145" providerId="ADAL" clId="{4F32761B-B8AD-D74B-800B-562E2D7AC979}" dt="2020-11-05T16:53:16.611" v="29115" actId="207"/>
        <pc:sldMkLst>
          <pc:docMk/>
          <pc:sldMk cId="645701023" sldId="373"/>
        </pc:sldMkLst>
        <pc:spChg chg="mod">
          <ac:chgData name="Levi, Mariana" userId="ff81d19a-5bdb-42c2-9044-405c3c955145" providerId="ADAL" clId="{4F32761B-B8AD-D74B-800B-562E2D7AC979}" dt="2020-11-01T19:39:19.361" v="26626" actId="1076"/>
          <ac:spMkLst>
            <pc:docMk/>
            <pc:sldMk cId="645701023" sldId="373"/>
            <ac:spMk id="6" creationId="{CCD73D24-0EC0-2E49-BBB0-41D3389471D8}"/>
          </ac:spMkLst>
        </pc:spChg>
        <pc:spChg chg="mod">
          <ac:chgData name="Levi, Mariana" userId="ff81d19a-5bdb-42c2-9044-405c3c955145" providerId="ADAL" clId="{4F32761B-B8AD-D74B-800B-562E2D7AC979}" dt="2020-11-01T19:56:49.877" v="27958" actId="20577"/>
          <ac:spMkLst>
            <pc:docMk/>
            <pc:sldMk cId="645701023" sldId="373"/>
            <ac:spMk id="7" creationId="{0D132938-25A9-2B4C-BF2B-59438FFA831A}"/>
          </ac:spMkLst>
        </pc:spChg>
        <pc:spChg chg="add del">
          <ac:chgData name="Levi, Mariana" userId="ff81d19a-5bdb-42c2-9044-405c3c955145" providerId="ADAL" clId="{4F32761B-B8AD-D74B-800B-562E2D7AC979}" dt="2020-11-01T19:38:48.010" v="26612"/>
          <ac:spMkLst>
            <pc:docMk/>
            <pc:sldMk cId="645701023" sldId="373"/>
            <ac:spMk id="8" creationId="{2AB40B9E-C91E-3940-809F-BBE2BBACB7B9}"/>
          </ac:spMkLst>
        </pc:spChg>
        <pc:spChg chg="add del">
          <ac:chgData name="Levi, Mariana" userId="ff81d19a-5bdb-42c2-9044-405c3c955145" providerId="ADAL" clId="{4F32761B-B8AD-D74B-800B-562E2D7AC979}" dt="2020-11-01T19:38:48.010" v="26612"/>
          <ac:spMkLst>
            <pc:docMk/>
            <pc:sldMk cId="645701023" sldId="373"/>
            <ac:spMk id="9" creationId="{AA6E4782-F6E9-9144-BAAF-6C9FCE08AA39}"/>
          </ac:spMkLst>
        </pc:spChg>
        <pc:spChg chg="add del mod">
          <ac:chgData name="Levi, Mariana" userId="ff81d19a-5bdb-42c2-9044-405c3c955145" providerId="ADAL" clId="{4F32761B-B8AD-D74B-800B-562E2D7AC979}" dt="2020-11-01T19:38:54.005" v="26615" actId="478"/>
          <ac:spMkLst>
            <pc:docMk/>
            <pc:sldMk cId="645701023" sldId="373"/>
            <ac:spMk id="10" creationId="{88E472E6-640F-3547-B7DB-4295CBE345D6}"/>
          </ac:spMkLst>
        </pc:spChg>
        <pc:spChg chg="add mod">
          <ac:chgData name="Levi, Mariana" userId="ff81d19a-5bdb-42c2-9044-405c3c955145" providerId="ADAL" clId="{4F32761B-B8AD-D74B-800B-562E2D7AC979}" dt="2020-11-05T16:53:16.611" v="29115" actId="207"/>
          <ac:spMkLst>
            <pc:docMk/>
            <pc:sldMk cId="645701023" sldId="373"/>
            <ac:spMk id="11" creationId="{D7512BDB-3D4A-1040-BC8C-1324261A16E4}"/>
          </ac:spMkLst>
        </pc:spChg>
      </pc:sldChg>
      <pc:sldChg chg="addSp modSp add">
        <pc:chgData name="Levi, Mariana" userId="ff81d19a-5bdb-42c2-9044-405c3c955145" providerId="ADAL" clId="{4F32761B-B8AD-D74B-800B-562E2D7AC979}" dt="2020-11-04T13:36:09.401" v="29066" actId="20577"/>
        <pc:sldMkLst>
          <pc:docMk/>
          <pc:sldMk cId="368252989" sldId="374"/>
        </pc:sldMkLst>
        <pc:spChg chg="mod">
          <ac:chgData name="Levi, Mariana" userId="ff81d19a-5bdb-42c2-9044-405c3c955145" providerId="ADAL" clId="{4F32761B-B8AD-D74B-800B-562E2D7AC979}" dt="2020-11-04T13:36:09.401" v="29066" actId="20577"/>
          <ac:spMkLst>
            <pc:docMk/>
            <pc:sldMk cId="368252989" sldId="374"/>
            <ac:spMk id="2" creationId="{53FECA73-1B27-BA4F-AA9B-63D4AE54C5B8}"/>
          </ac:spMkLst>
        </pc:spChg>
        <pc:spChg chg="mod">
          <ac:chgData name="Levi, Mariana" userId="ff81d19a-5bdb-42c2-9044-405c3c955145" providerId="ADAL" clId="{4F32761B-B8AD-D74B-800B-562E2D7AC979}" dt="2020-11-04T13:35:27.433" v="29063" actId="20577"/>
          <ac:spMkLst>
            <pc:docMk/>
            <pc:sldMk cId="368252989" sldId="374"/>
            <ac:spMk id="4" creationId="{95E7B555-2794-6D43-9DD3-51089D0F6A6C}"/>
          </ac:spMkLst>
        </pc:spChg>
        <pc:spChg chg="add mod">
          <ac:chgData name="Levi, Mariana" userId="ff81d19a-5bdb-42c2-9044-405c3c955145" providerId="ADAL" clId="{4F32761B-B8AD-D74B-800B-562E2D7AC979}" dt="2020-11-04T13:34:13.479" v="28942" actId="1076"/>
          <ac:spMkLst>
            <pc:docMk/>
            <pc:sldMk cId="368252989" sldId="374"/>
            <ac:spMk id="5" creationId="{F400E444-0512-444F-A0AA-EA2E572D7F27}"/>
          </ac:spMkLst>
        </pc:spChg>
        <pc:spChg chg="add mod">
          <ac:chgData name="Levi, Mariana" userId="ff81d19a-5bdb-42c2-9044-405c3c955145" providerId="ADAL" clId="{4F32761B-B8AD-D74B-800B-562E2D7AC979}" dt="2020-11-04T13:34:17.434" v="28943" actId="1076"/>
          <ac:spMkLst>
            <pc:docMk/>
            <pc:sldMk cId="368252989" sldId="374"/>
            <ac:spMk id="6" creationId="{3CF538A8-27B9-6F40-B4B0-0195FD783858}"/>
          </ac:spMkLst>
        </pc:spChg>
        <pc:spChg chg="add mod">
          <ac:chgData name="Levi, Mariana" userId="ff81d19a-5bdb-42c2-9044-405c3c955145" providerId="ADAL" clId="{4F32761B-B8AD-D74B-800B-562E2D7AC979}" dt="2020-11-04T13:35:21.166" v="29062" actId="20577"/>
          <ac:spMkLst>
            <pc:docMk/>
            <pc:sldMk cId="368252989" sldId="374"/>
            <ac:spMk id="7" creationId="{9DCB605E-6F1E-054E-9987-07A80C01610E}"/>
          </ac:spMkLst>
        </pc:spChg>
      </pc:sldChg>
      <pc:sldChg chg="modSp add">
        <pc:chgData name="Levi, Mariana" userId="ff81d19a-5bdb-42c2-9044-405c3c955145" providerId="ADAL" clId="{4F32761B-B8AD-D74B-800B-562E2D7AC979}" dt="2020-11-05T17:07:21.189" v="29243" actId="1076"/>
        <pc:sldMkLst>
          <pc:docMk/>
          <pc:sldMk cId="3242375310" sldId="375"/>
        </pc:sldMkLst>
        <pc:spChg chg="mod">
          <ac:chgData name="Levi, Mariana" userId="ff81d19a-5bdb-42c2-9044-405c3c955145" providerId="ADAL" clId="{4F32761B-B8AD-D74B-800B-562E2D7AC979}" dt="2020-11-05T17:05:36.824" v="29181" actId="20577"/>
          <ac:spMkLst>
            <pc:docMk/>
            <pc:sldMk cId="3242375310" sldId="375"/>
            <ac:spMk id="6" creationId="{CCD73D24-0EC0-2E49-BBB0-41D3389471D8}"/>
          </ac:spMkLst>
        </pc:spChg>
        <pc:spChg chg="mod">
          <ac:chgData name="Levi, Mariana" userId="ff81d19a-5bdb-42c2-9044-405c3c955145" providerId="ADAL" clId="{4F32761B-B8AD-D74B-800B-562E2D7AC979}" dt="2020-11-05T17:07:13.578" v="29241" actId="20577"/>
          <ac:spMkLst>
            <pc:docMk/>
            <pc:sldMk cId="3242375310" sldId="375"/>
            <ac:spMk id="7" creationId="{0D132938-25A9-2B4C-BF2B-59438FFA831A}"/>
          </ac:spMkLst>
        </pc:spChg>
        <pc:spChg chg="mod">
          <ac:chgData name="Levi, Mariana" userId="ff81d19a-5bdb-42c2-9044-405c3c955145" providerId="ADAL" clId="{4F32761B-B8AD-D74B-800B-562E2D7AC979}" dt="2020-11-05T17:07:21.189" v="29243" actId="1076"/>
          <ac:spMkLst>
            <pc:docMk/>
            <pc:sldMk cId="3242375310" sldId="375"/>
            <ac:spMk id="8" creationId="{0EC895C7-6135-094D-B8B8-59EEA5BDD15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0B893-2D33-C143-95DB-B9BF721B1FC5}" type="datetimeFigureOut">
              <a:rPr lang="en-US" smtClean="0"/>
              <a:t>11/4/20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03E4E-4774-E944-990E-761C025100EC}" type="slidenum">
              <a:rPr lang="en-US" smtClean="0"/>
              <a:t>‹#›</a:t>
            </a:fld>
            <a:endParaRPr lang="en-US"/>
          </a:p>
        </p:txBody>
      </p:sp>
    </p:spTree>
    <p:extLst>
      <p:ext uri="{BB962C8B-B14F-4D97-AF65-F5344CB8AC3E}">
        <p14:creationId xmlns:p14="http://schemas.microsoft.com/office/powerpoint/2010/main" val="884615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mpi-forum.org/doc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pi4py.readthedocs.io/en/stable/"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2</a:t>
            </a:fld>
            <a:endParaRPr lang="en-US"/>
          </a:p>
        </p:txBody>
      </p:sp>
    </p:spTree>
    <p:extLst>
      <p:ext uri="{BB962C8B-B14F-4D97-AF65-F5344CB8AC3E}">
        <p14:creationId xmlns:p14="http://schemas.microsoft.com/office/powerpoint/2010/main" val="1875457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Shared memory architectures</a:t>
            </a:r>
            <a:r>
              <a:rPr lang="en-US" sz="1200" b="0" i="0" kern="1200" dirty="0">
                <a:solidFill>
                  <a:schemeClr val="tx1"/>
                </a:solidFill>
                <a:effectLst/>
                <a:latin typeface="+mn-lt"/>
                <a:ea typeface="+mn-ea"/>
                <a:cs typeface="+mn-cs"/>
              </a:rPr>
              <a:t> - are characterized by the ability of all processing units to access it as a global address space. Cache coherency is maintained in a shared memory environment. The two main classifications:</a:t>
            </a:r>
          </a:p>
          <a:p>
            <a:pPr lvl="1"/>
            <a:r>
              <a:rPr lang="en-US" sz="1200" b="0" i="0" kern="1200" dirty="0">
                <a:solidFill>
                  <a:schemeClr val="tx1"/>
                </a:solidFill>
                <a:effectLst/>
                <a:latin typeface="+mn-lt"/>
                <a:ea typeface="+mn-ea"/>
                <a:cs typeface="+mn-cs"/>
              </a:rPr>
              <a:t>Uniform Memory Access (UMA) - represented by Symmetric Multiprocessor (SMP) machines, with identical processors and equal access times.</a:t>
            </a:r>
          </a:p>
          <a:p>
            <a:pPr lvl="1"/>
            <a:r>
              <a:rPr lang="en-US" sz="1200" b="0" i="0" kern="1200" dirty="0">
                <a:solidFill>
                  <a:schemeClr val="tx1"/>
                </a:solidFill>
                <a:effectLst/>
                <a:latin typeface="+mn-lt"/>
                <a:ea typeface="+mn-ea"/>
                <a:cs typeface="+mn-cs"/>
              </a:rPr>
              <a:t>Non-Uniform Memory Access (NUMA) - often made by linking several SMP machines, resulting in different accessing times to different memory elements.</a:t>
            </a:r>
          </a:p>
          <a:p>
            <a:r>
              <a:rPr lang="en-US" sz="1200" b="1" i="0" kern="1200" dirty="0">
                <a:solidFill>
                  <a:schemeClr val="tx1"/>
                </a:solidFill>
                <a:effectLst/>
                <a:latin typeface="+mn-lt"/>
                <a:ea typeface="+mn-ea"/>
                <a:cs typeface="+mn-cs"/>
              </a:rPr>
              <a:t>Distributed memory architectures</a:t>
            </a:r>
            <a:r>
              <a:rPr lang="en-US" sz="1200" b="0" i="0" kern="1200" dirty="0">
                <a:solidFill>
                  <a:schemeClr val="tx1"/>
                </a:solidFill>
                <a:effectLst/>
                <a:latin typeface="+mn-lt"/>
                <a:ea typeface="+mn-ea"/>
                <a:cs typeface="+mn-cs"/>
              </a:rPr>
              <a:t> - each processing unit has its own local memory on which it operates independently. Changes made in a processor's local memory are not visible to other processors, hence access of data and communication between processors requires the explicit interpretation by the programmer.</a:t>
            </a:r>
          </a:p>
          <a:p>
            <a:r>
              <a:rPr lang="en-US" sz="1200" b="1" i="0" kern="1200" dirty="0">
                <a:solidFill>
                  <a:schemeClr val="tx1"/>
                </a:solidFill>
                <a:effectLst/>
                <a:latin typeface="+mn-lt"/>
                <a:ea typeface="+mn-ea"/>
                <a:cs typeface="+mn-cs"/>
              </a:rPr>
              <a:t>Hybrid distributed-shared memory</a:t>
            </a:r>
            <a:r>
              <a:rPr lang="en-US" sz="1200" b="0" i="0" kern="1200" dirty="0">
                <a:solidFill>
                  <a:schemeClr val="tx1"/>
                </a:solidFill>
                <a:effectLst/>
                <a:latin typeface="+mn-lt"/>
                <a:ea typeface="+mn-ea"/>
                <a:cs typeface="+mn-cs"/>
              </a:rPr>
              <a:t> - the most common memory architecture for HPC, where both shared and distributed memory is employed. Shared memory components may be a shared memory node or GPUs and the distributed component is the networking between different machines.</a:t>
            </a:r>
          </a:p>
        </p:txBody>
      </p:sp>
      <p:sp>
        <p:nvSpPr>
          <p:cNvPr id="4" name="Slide Number Placeholder 3"/>
          <p:cNvSpPr>
            <a:spLocks noGrp="1"/>
          </p:cNvSpPr>
          <p:nvPr>
            <p:ph type="sldNum" sz="quarter" idx="10"/>
          </p:nvPr>
        </p:nvSpPr>
        <p:spPr/>
        <p:txBody>
          <a:bodyPr/>
          <a:lstStyle/>
          <a:p>
            <a:fld id="{46B03E4E-4774-E944-990E-761C025100EC}" type="slidenum">
              <a:rPr lang="en-US" smtClean="0"/>
              <a:t>13</a:t>
            </a:fld>
            <a:endParaRPr lang="en-US"/>
          </a:p>
        </p:txBody>
      </p:sp>
    </p:spTree>
    <p:extLst>
      <p:ext uri="{BB962C8B-B14F-4D97-AF65-F5344CB8AC3E}">
        <p14:creationId xmlns:p14="http://schemas.microsoft.com/office/powerpoint/2010/main" val="3000375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parallel programming models exist as an abstraction above the hardware and memory architectures. </a:t>
            </a:r>
          </a:p>
          <a:p>
            <a:r>
              <a:rPr lang="en-US" sz="1200" b="0" i="0" kern="1200" dirty="0">
                <a:solidFill>
                  <a:schemeClr val="tx1"/>
                </a:solidFill>
                <a:effectLst/>
                <a:latin typeface="+mn-lt"/>
                <a:ea typeface="+mn-ea"/>
                <a:cs typeface="+mn-cs"/>
              </a:rPr>
              <a:t>They are not specific to particular machine or memory types, and can be implemented in various architectures. </a:t>
            </a:r>
          </a:p>
          <a:p>
            <a:r>
              <a:rPr lang="en-US" sz="1200" b="0" i="0" kern="1200" dirty="0">
                <a:solidFill>
                  <a:schemeClr val="tx1"/>
                </a:solidFill>
                <a:effectLst/>
                <a:latin typeface="+mn-lt"/>
                <a:ea typeface="+mn-ea"/>
                <a:cs typeface="+mn-cs"/>
              </a:rPr>
              <a:t>The parallel abstraction comes in the form of a </a:t>
            </a:r>
            <a:r>
              <a:rPr lang="en-US" sz="1200" b="1" i="0" kern="1200" dirty="0">
                <a:solidFill>
                  <a:schemeClr val="tx1"/>
                </a:solidFill>
                <a:effectLst/>
                <a:latin typeface="+mn-lt"/>
                <a:ea typeface="+mn-ea"/>
                <a:cs typeface="+mn-cs"/>
              </a:rPr>
              <a:t>process</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that can communicate and access data in a unique way. Note: There is no "better" model and the best one to apply will depend on the type of problem to be addressed. </a:t>
            </a:r>
          </a:p>
        </p:txBody>
      </p:sp>
      <p:sp>
        <p:nvSpPr>
          <p:cNvPr id="4" name="Slide Number Placeholder 3"/>
          <p:cNvSpPr>
            <a:spLocks noGrp="1"/>
          </p:cNvSpPr>
          <p:nvPr>
            <p:ph type="sldNum" sz="quarter" idx="10"/>
          </p:nvPr>
        </p:nvSpPr>
        <p:spPr/>
        <p:txBody>
          <a:bodyPr/>
          <a:lstStyle/>
          <a:p>
            <a:fld id="{46B03E4E-4774-E944-990E-761C025100EC}" type="slidenum">
              <a:rPr lang="en-US" smtClean="0"/>
              <a:t>15</a:t>
            </a:fld>
            <a:endParaRPr lang="en-US"/>
          </a:p>
        </p:txBody>
      </p:sp>
    </p:spTree>
    <p:extLst>
      <p:ext uri="{BB962C8B-B14F-4D97-AF65-F5344CB8AC3E}">
        <p14:creationId xmlns:p14="http://schemas.microsoft.com/office/powerpoint/2010/main" val="2963453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common models used are: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Shared memory (without threads) model</a:t>
            </a:r>
            <a:r>
              <a:rPr lang="en-US" sz="1200" b="0" i="0" kern="1200" dirty="0">
                <a:solidFill>
                  <a:schemeClr val="tx1"/>
                </a:solidFill>
                <a:effectLst/>
                <a:latin typeface="+mn-lt"/>
                <a:ea typeface="+mn-ea"/>
                <a:cs typeface="+mn-cs"/>
              </a:rPr>
              <a:t> - processes/tasks share the same single memory area and share resources in an asynchronous manner. This is the simplest parallel model as it does not require the programmer to clarify the communication between processes/tasks. This is mainly used for stand-alone shared memory machines. For example, the POSIX standard provides an API for using shared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Multi-thread model</a:t>
            </a:r>
            <a:r>
              <a:rPr lang="en-US" sz="1200" b="0" i="0" kern="1200" dirty="0">
                <a:solidFill>
                  <a:schemeClr val="tx1"/>
                </a:solidFill>
                <a:effectLst/>
                <a:latin typeface="+mn-lt"/>
                <a:ea typeface="+mn-ea"/>
                <a:cs typeface="+mn-cs"/>
              </a:rPr>
              <a:t> - In this model, a single "master" process controls many "light weight" threads. This is also a shared memory model with more control by the programmer. The threads of a single process can access the same memory, but not allowed to access the memory of other processes. There are several implementation standards of threads:</a:t>
            </a:r>
          </a:p>
          <a:p>
            <a:r>
              <a:rPr lang="en-US" sz="1200" b="1" i="0" kern="1200" dirty="0">
                <a:solidFill>
                  <a:schemeClr val="tx1"/>
                </a:solidFill>
                <a:effectLst/>
                <a:latin typeface="+mn-lt"/>
                <a:ea typeface="+mn-ea"/>
                <a:cs typeface="+mn-cs"/>
              </a:rPr>
              <a:t>POXIS Threads / </a:t>
            </a:r>
            <a:r>
              <a:rPr lang="en-US" sz="1200" b="1" i="0" kern="1200" dirty="0" err="1">
                <a:solidFill>
                  <a:schemeClr val="tx1"/>
                </a:solidFill>
                <a:effectLst/>
                <a:latin typeface="+mn-lt"/>
                <a:ea typeface="+mn-ea"/>
                <a:cs typeface="+mn-cs"/>
              </a:rPr>
              <a:t>Pthreads</a:t>
            </a:r>
            <a:r>
              <a:rPr lang="en-US" sz="1200" b="0" i="0" kern="1200" dirty="0">
                <a:solidFill>
                  <a:schemeClr val="tx1"/>
                </a:solidFill>
                <a:effectLst/>
                <a:latin typeface="+mn-lt"/>
                <a:ea typeface="+mn-ea"/>
                <a:cs typeface="+mn-cs"/>
              </a:rPr>
              <a:t> - part of the Unix/Linux operating system (OS). Very explicit parallelism; requires significant programmer attention to detail.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p>
          <a:p>
            <a:r>
              <a:rPr lang="en-US" sz="1200" b="0" i="0" kern="1200" dirty="0">
                <a:solidFill>
                  <a:schemeClr val="tx1"/>
                </a:solidFill>
                <a:effectLst/>
                <a:latin typeface="+mn-lt"/>
                <a:ea typeface="+mn-ea"/>
                <a:cs typeface="+mn-cs"/>
              </a:rPr>
              <a:t>There are other thread-based implementations that are commonly used but are not covered in this tutorial. These include Microsoft threads, Java and Python threads and CUDA threads for GPUs.</a:t>
            </a:r>
          </a:p>
          <a:p>
            <a:pPr lvl="1"/>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16</a:t>
            </a:fld>
            <a:endParaRPr lang="en-US"/>
          </a:p>
        </p:txBody>
      </p:sp>
    </p:spTree>
    <p:extLst>
      <p:ext uri="{BB962C8B-B14F-4D97-AF65-F5344CB8AC3E}">
        <p14:creationId xmlns:p14="http://schemas.microsoft.com/office/powerpoint/2010/main" val="690088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OpenMP</a:t>
            </a:r>
            <a:r>
              <a:rPr lang="en-US" sz="1200" b="0" i="0" kern="1200" dirty="0">
                <a:solidFill>
                  <a:schemeClr val="tx1"/>
                </a:solidFill>
                <a:effectLst/>
                <a:latin typeface="+mn-lt"/>
                <a:ea typeface="+mn-ea"/>
                <a:cs typeface="+mn-cs"/>
              </a:rPr>
              <a:t> - stands for Open Multi-Processing and the industry standard for threading. It is used in many of the hardware and software vendors, organizations and individuals. It is compiler directive based, portable, multi-platform OS. Available in C/C++ and Fortran implementations and very easy to use. OpenMP principles:</a:t>
            </a:r>
          </a:p>
          <a:p>
            <a:r>
              <a:rPr lang="en-US" sz="1200" b="0" i="0" kern="1200" dirty="0">
                <a:solidFill>
                  <a:schemeClr val="tx1"/>
                </a:solidFill>
                <a:effectLst/>
                <a:latin typeface="+mn-lt"/>
                <a:ea typeface="+mn-ea"/>
                <a:cs typeface="+mn-cs"/>
              </a:rPr>
              <a:t>Uses the fork-join method for parallel execution - all programs being with a single master thread that runs in serial until the parallel regions are reached. The master then "forks" parallel threads within the parallel region and "joins" the threads after they are all complete to execute their part.</a:t>
            </a:r>
          </a:p>
          <a:p>
            <a:r>
              <a:rPr lang="en-US" sz="1200" b="0" i="0" kern="1200" dirty="0">
                <a:solidFill>
                  <a:schemeClr val="tx1"/>
                </a:solidFill>
                <a:effectLst/>
                <a:latin typeface="+mn-lt"/>
                <a:ea typeface="+mn-ea"/>
                <a:cs typeface="+mn-cs"/>
              </a:rPr>
              <a:t>Most data within the parallel region is shared, unless specified otherwise by the programmer.</a:t>
            </a:r>
          </a:p>
          <a:p>
            <a:r>
              <a:rPr lang="en-US" sz="1200" b="0" i="0" kern="1200" dirty="0">
                <a:solidFill>
                  <a:schemeClr val="tx1"/>
                </a:solidFill>
                <a:effectLst/>
                <a:latin typeface="+mn-lt"/>
                <a:ea typeface="+mn-ea"/>
                <a:cs typeface="+mn-cs"/>
              </a:rPr>
              <a:t>OpenMP has no I/O specifications so be careful when reading/writing to the same file.</a:t>
            </a:r>
          </a:p>
          <a:p>
            <a:endParaRPr lang="en-US" dirty="0"/>
          </a:p>
          <a:p>
            <a:r>
              <a:rPr lang="en-US" dirty="0"/>
              <a:t>Exercise description:</a:t>
            </a:r>
          </a:p>
          <a:p>
            <a:r>
              <a:rPr lang="en-US" sz="1200" b="0" i="0" kern="1200" dirty="0">
                <a:solidFill>
                  <a:schemeClr val="tx1"/>
                </a:solidFill>
                <a:effectLst/>
                <a:latin typeface="+mn-lt"/>
                <a:ea typeface="+mn-ea"/>
                <a:cs typeface="+mn-cs"/>
              </a:rPr>
              <a:t>In this exercise, we will run a C++ code with OpenMP parallelization. The motivation to use OpenMP in HPC applications is that it is often the preferred method to parallelization on a single node. OpenMP is generally limited to a single node, but is highly efficient when combined with MPI (discussed later) to allow for full scalability on the cluster.</a:t>
            </a: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18</a:t>
            </a:fld>
            <a:endParaRPr lang="en-US"/>
          </a:p>
        </p:txBody>
      </p:sp>
    </p:spTree>
    <p:extLst>
      <p:ext uri="{BB962C8B-B14F-4D97-AF65-F5344CB8AC3E}">
        <p14:creationId xmlns:p14="http://schemas.microsoft.com/office/powerpoint/2010/main" val="3523628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 code "</a:t>
            </a:r>
            <a:r>
              <a:rPr lang="en-US" sz="1200" kern="1200" dirty="0" err="1">
                <a:solidFill>
                  <a:schemeClr val="tx1"/>
                </a:solidFill>
                <a:effectLst/>
                <a:latin typeface="+mn-lt"/>
                <a:ea typeface="+mn-ea"/>
                <a:cs typeface="+mn-cs"/>
              </a:rPr>
              <a:t>vecMult.cpp</a:t>
            </a:r>
            <a:r>
              <a:rPr lang="en-US" sz="1200" kern="1200" dirty="0">
                <a:solidFill>
                  <a:schemeClr val="tx1"/>
                </a:solidFill>
                <a:effectLst/>
                <a:latin typeface="+mn-lt"/>
                <a:ea typeface="+mn-ea"/>
                <a:cs typeface="+mn-cs"/>
              </a:rPr>
              <a:t>" will perform vector multiplication in parallel of two random arrays. The code will perform multiple times and execution times will be printed.</a:t>
            </a:r>
          </a:p>
          <a:p>
            <a:r>
              <a:rPr lang="en-US" sz="1200" b="1" kern="1200" dirty="0">
                <a:solidFill>
                  <a:schemeClr val="tx1"/>
                </a:solidFill>
                <a:effectLst/>
                <a:latin typeface="+mn-lt"/>
                <a:ea typeface="+mn-ea"/>
                <a:cs typeface="+mn-cs"/>
              </a:rPr>
              <a:t>Step 1</a:t>
            </a:r>
            <a:r>
              <a:rPr lang="en-US" sz="1200" kern="1200" dirty="0">
                <a:solidFill>
                  <a:schemeClr val="tx1"/>
                </a:solidFill>
                <a:effectLst/>
                <a:latin typeface="+mn-lt"/>
                <a:ea typeface="+mn-ea"/>
                <a:cs typeface="+mn-cs"/>
              </a:rPr>
              <a:t> - Go to (cd to) the directory "Exercise_1" and look at (cat) the C++ code "</a:t>
            </a:r>
            <a:r>
              <a:rPr lang="en-US" sz="1200" kern="1200" dirty="0" err="1">
                <a:solidFill>
                  <a:schemeClr val="tx1"/>
                </a:solidFill>
                <a:effectLst/>
                <a:latin typeface="+mn-lt"/>
                <a:ea typeface="+mn-ea"/>
                <a:cs typeface="+mn-cs"/>
              </a:rPr>
              <a:t>vecMult.cpp</a:t>
            </a:r>
            <a:r>
              <a:rPr lang="en-US" sz="1200" kern="1200" dirty="0">
                <a:solidFill>
                  <a:schemeClr val="tx1"/>
                </a:solidFill>
                <a:effectLst/>
                <a:latin typeface="+mn-lt"/>
                <a:ea typeface="+mn-ea"/>
                <a:cs typeface="+mn-cs"/>
              </a:rPr>
              <a:t>". Note that for C/C++ you need to include the #include &lt;</a:t>
            </a:r>
            <a:r>
              <a:rPr lang="en-US" sz="1200" kern="1200" dirty="0" err="1">
                <a:solidFill>
                  <a:schemeClr val="tx1"/>
                </a:solidFill>
                <a:effectLst/>
                <a:latin typeface="+mn-lt"/>
                <a:ea typeface="+mn-ea"/>
                <a:cs typeface="+mn-cs"/>
              </a:rPr>
              <a:t>omp.h</a:t>
            </a:r>
            <a:r>
              <a:rPr lang="en-US" sz="1200" kern="1200" dirty="0">
                <a:solidFill>
                  <a:schemeClr val="tx1"/>
                </a:solidFill>
                <a:effectLst/>
                <a:latin typeface="+mn-lt"/>
                <a:ea typeface="+mn-ea"/>
                <a:cs typeface="+mn-cs"/>
              </a:rPr>
              <a:t>&gt; header file. The syntax: #pragma </a:t>
            </a:r>
            <a:r>
              <a:rPr lang="en-US" sz="1200" kern="1200" dirty="0" err="1">
                <a:solidFill>
                  <a:schemeClr val="tx1"/>
                </a:solidFill>
                <a:effectLst/>
                <a:latin typeface="+mn-lt"/>
                <a:ea typeface="+mn-ea"/>
                <a:cs typeface="+mn-cs"/>
              </a:rPr>
              <a:t>omp</a:t>
            </a:r>
            <a:r>
              <a:rPr lang="en-US" sz="1200" kern="1200" dirty="0">
                <a:solidFill>
                  <a:schemeClr val="tx1"/>
                </a:solidFill>
                <a:effectLst/>
                <a:latin typeface="+mn-lt"/>
                <a:ea typeface="+mn-ea"/>
                <a:cs typeface="+mn-cs"/>
              </a:rPr>
              <a:t> parallel default(shared) private(</a:t>
            </a:r>
            <a:r>
              <a:rPr lang="en-US" sz="1200" kern="1200" dirty="0" err="1">
                <a:solidFill>
                  <a:schemeClr val="tx1"/>
                </a:solidFill>
                <a:effectLst/>
                <a:latin typeface="+mn-lt"/>
                <a:ea typeface="+mn-ea"/>
                <a:cs typeface="+mn-cs"/>
              </a:rPr>
              <a:t>x,y</a:t>
            </a:r>
            <a:r>
              <a:rPr lang="en-US" sz="1200" kern="1200" dirty="0">
                <a:solidFill>
                  <a:schemeClr val="tx1"/>
                </a:solidFill>
                <a:effectLst/>
                <a:latin typeface="+mn-lt"/>
                <a:ea typeface="+mn-ea"/>
                <a:cs typeface="+mn-cs"/>
              </a:rPr>
              <a:t>) indicates that an OpenMP parallel directive is coming. This usually comes before any loops.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rtl="0"/>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19</a:t>
            </a:fld>
            <a:endParaRPr lang="en-US"/>
          </a:p>
        </p:txBody>
      </p:sp>
    </p:spTree>
    <p:extLst>
      <p:ext uri="{BB962C8B-B14F-4D97-AF65-F5344CB8AC3E}">
        <p14:creationId xmlns:p14="http://schemas.microsoft.com/office/powerpoint/2010/main" val="1572416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Export the OpenMP environment variable </a:t>
            </a:r>
            <a:r>
              <a:rPr lang="en-US" dirty="0"/>
              <a:t>OMP_NUM_THREADS</a:t>
            </a:r>
            <a:r>
              <a:rPr lang="en-US" sz="1200" b="0" i="0" kern="1200" dirty="0">
                <a:solidFill>
                  <a:schemeClr val="tx1"/>
                </a:solidFill>
                <a:effectLst/>
                <a:latin typeface="+mn-lt"/>
                <a:ea typeface="+mn-ea"/>
                <a:cs typeface="+mn-cs"/>
              </a:rPr>
              <a:t> to the desired number of threads and run </a:t>
            </a:r>
            <a:r>
              <a:rPr lang="en-US" dirty="0" err="1"/>
              <a:t>multVec</a:t>
            </a:r>
            <a:r>
              <a:rPr lang="en-US" sz="1200" b="0" i="0" kern="1200" dirty="0">
                <a:solidFill>
                  <a:schemeClr val="tx1"/>
                </a:solidFill>
                <a:effectLst/>
                <a:latin typeface="+mn-lt"/>
                <a:ea typeface="+mn-ea"/>
                <a:cs typeface="+mn-cs"/>
              </a:rPr>
              <a:t> with the same amount of threads.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We will run our binary on 1,2,4,8,16 threads and calculate the performance. Execute the following in your command line: </a:t>
            </a:r>
            <a:r>
              <a:rPr lang="en-US" sz="1200" b="0" i="0" kern="1200" dirty="0" err="1">
                <a:solidFill>
                  <a:schemeClr val="tx1"/>
                </a:solidFill>
                <a:effectLst/>
                <a:latin typeface="+mn-lt"/>
                <a:ea typeface="+mn-ea"/>
                <a:cs typeface="+mn-cs"/>
              </a:rPr>
              <a:t>sbatch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submit.bash</a:t>
            </a:r>
            <a:r>
              <a:rPr lang="en-US" sz="1200" b="0" i="0" kern="1200" dirty="0">
                <a:solidFill>
                  <a:schemeClr val="tx1"/>
                </a:solidFill>
                <a:effectLst/>
                <a:latin typeface="+mn-lt"/>
                <a:ea typeface="+mn-ea"/>
                <a:cs typeface="+mn-cs"/>
              </a:rPr>
              <a:t>.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20</a:t>
            </a:fld>
            <a:endParaRPr lang="en-US"/>
          </a:p>
        </p:txBody>
      </p:sp>
    </p:spTree>
    <p:extLst>
      <p:ext uri="{BB962C8B-B14F-4D97-AF65-F5344CB8AC3E}">
        <p14:creationId xmlns:p14="http://schemas.microsoft.com/office/powerpoint/2010/main" val="3133580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should get an output file: </a:t>
            </a:r>
            <a:r>
              <a:rPr lang="en-US" sz="1200" b="0" i="0" kern="1200" dirty="0" err="1">
                <a:solidFill>
                  <a:schemeClr val="tx1"/>
                </a:solidFill>
                <a:effectLst/>
                <a:latin typeface="+mn-lt"/>
                <a:ea typeface="+mn-ea"/>
                <a:cs typeface="+mn-cs"/>
              </a:rPr>
              <a:t>performance.all</a:t>
            </a:r>
            <a:r>
              <a:rPr lang="en-US" sz="1200" b="0" i="0" kern="1200" dirty="0">
                <a:solidFill>
                  <a:schemeClr val="tx1"/>
                </a:solidFill>
                <a:effectLst/>
                <a:latin typeface="+mn-lt"/>
                <a:ea typeface="+mn-ea"/>
                <a:cs typeface="+mn-cs"/>
              </a:rPr>
              <a:t> that </a:t>
            </a:r>
            <a:r>
              <a:rPr lang="en-US" sz="1200" b="0" i="0" kern="1200" dirty="0" err="1">
                <a:solidFill>
                  <a:schemeClr val="tx1"/>
                </a:solidFill>
                <a:effectLst/>
                <a:latin typeface="+mn-lt"/>
                <a:ea typeface="+mn-ea"/>
                <a:cs typeface="+mn-cs"/>
              </a:rPr>
              <a:t>summerizes</a:t>
            </a:r>
            <a:r>
              <a:rPr lang="en-US" sz="1200" b="0" i="0" kern="1200" dirty="0">
                <a:solidFill>
                  <a:schemeClr val="tx1"/>
                </a:solidFill>
                <a:effectLst/>
                <a:latin typeface="+mn-lt"/>
                <a:ea typeface="+mn-ea"/>
                <a:cs typeface="+mn-cs"/>
              </a:rPr>
              <a:t> the average runtime of the parallel function for different numbers of OpenMP threads.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Analyze the performance by running the Python script in the next cell on the </a:t>
            </a:r>
            <a:r>
              <a:rPr lang="en-US" sz="1200" b="0" i="0" kern="1200" dirty="0" err="1">
                <a:solidFill>
                  <a:schemeClr val="tx1"/>
                </a:solidFill>
                <a:effectLst/>
                <a:latin typeface="+mn-lt"/>
                <a:ea typeface="+mn-ea"/>
                <a:cs typeface="+mn-cs"/>
              </a:rPr>
              <a:t>performance.all</a:t>
            </a:r>
            <a:r>
              <a:rPr lang="en-US" sz="1200" b="0" i="0" kern="1200" dirty="0">
                <a:solidFill>
                  <a:schemeClr val="tx1"/>
                </a:solidFill>
                <a:effectLst/>
                <a:latin typeface="+mn-lt"/>
                <a:ea typeface="+mn-ea"/>
                <a:cs typeface="+mn-cs"/>
              </a:rPr>
              <a:t> file. Review the "Evaluating performance of a parallel program" section for more details.</a:t>
            </a:r>
          </a:p>
        </p:txBody>
      </p:sp>
      <p:sp>
        <p:nvSpPr>
          <p:cNvPr id="4" name="Slide Number Placeholder 3"/>
          <p:cNvSpPr>
            <a:spLocks noGrp="1"/>
          </p:cNvSpPr>
          <p:nvPr>
            <p:ph type="sldNum" sz="quarter" idx="5"/>
          </p:nvPr>
        </p:nvSpPr>
        <p:spPr/>
        <p:txBody>
          <a:bodyPr/>
          <a:lstStyle/>
          <a:p>
            <a:fld id="{46B03E4E-4774-E944-990E-761C025100EC}" type="slidenum">
              <a:rPr lang="en-US" smtClean="0"/>
              <a:t>21</a:t>
            </a:fld>
            <a:endParaRPr lang="en-US"/>
          </a:p>
        </p:txBody>
      </p:sp>
    </p:spTree>
    <p:extLst>
      <p:ext uri="{BB962C8B-B14F-4D97-AF65-F5344CB8AC3E}">
        <p14:creationId xmlns:p14="http://schemas.microsoft.com/office/powerpoint/2010/main" val="2769994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Distributed memory / Message Passing model</a:t>
            </a:r>
            <a:r>
              <a:rPr lang="en-US" sz="1200" b="0" i="0" kern="1200" dirty="0">
                <a:solidFill>
                  <a:schemeClr val="tx1"/>
                </a:solidFill>
                <a:effectLst/>
                <a:latin typeface="+mn-lt"/>
                <a:ea typeface="+mn-ea"/>
                <a:cs typeface="+mn-cs"/>
              </a:rPr>
              <a:t> - in this model, the main problem is divided into separate tasks that use their own local memory during computation. The tasks can reside either on the same machine or on multiple machines. They exchange data through message passing protocols. Data transfer is usually cooperative. The most well known implementation of this model is the </a:t>
            </a:r>
            <a:r>
              <a:rPr lang="en-US" sz="1200" b="1" i="0" kern="1200" dirty="0">
                <a:solidFill>
                  <a:schemeClr val="tx1"/>
                </a:solidFill>
                <a:effectLst/>
                <a:latin typeface="+mn-lt"/>
                <a:ea typeface="+mn-ea"/>
                <a:cs typeface="+mn-cs"/>
              </a:rPr>
              <a:t>Message Passing Interface (MPI)</a:t>
            </a:r>
            <a:r>
              <a:rPr lang="en-US" sz="1200" b="0" i="0" kern="1200" dirty="0">
                <a:solidFill>
                  <a:schemeClr val="tx1"/>
                </a:solidFill>
                <a:effectLst/>
                <a:latin typeface="+mn-lt"/>
                <a:ea typeface="+mn-ea"/>
                <a:cs typeface="+mn-cs"/>
              </a:rPr>
              <a:t> (All MPI specifications are available on the web at </a:t>
            </a:r>
            <a:r>
              <a:rPr lang="en-US" sz="1200" b="0" i="0" u="sng" kern="1200" dirty="0">
                <a:solidFill>
                  <a:schemeClr val="tx1"/>
                </a:solidFill>
                <a:effectLst/>
                <a:latin typeface="+mn-lt"/>
                <a:ea typeface="+mn-ea"/>
                <a:cs typeface="+mn-cs"/>
                <a:hlinkClick r:id="rId3"/>
              </a:rPr>
              <a:t>http://www.mpi-forum.org/docs/</a:t>
            </a:r>
            <a:r>
              <a:rPr lang="en-US" sz="1200" b="0" i="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46B03E4E-4774-E944-990E-761C025100EC}" type="slidenum">
              <a:rPr lang="en-US" smtClean="0"/>
              <a:t>23</a:t>
            </a:fld>
            <a:endParaRPr lang="en-US"/>
          </a:p>
        </p:txBody>
      </p:sp>
    </p:spTree>
    <p:extLst>
      <p:ext uri="{BB962C8B-B14F-4D97-AF65-F5344CB8AC3E}">
        <p14:creationId xmlns:p14="http://schemas.microsoft.com/office/powerpoint/2010/main" val="2473930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MPI is the industry standard for message passing. It is practical, portable, efficient and flexible.</a:t>
            </a:r>
          </a:p>
          <a:p>
            <a:r>
              <a:rPr lang="en-US" sz="1200" b="0" i="0" kern="1200" dirty="0">
                <a:solidFill>
                  <a:schemeClr val="tx1"/>
                </a:solidFill>
                <a:effectLst/>
                <a:latin typeface="+mn-lt"/>
                <a:ea typeface="+mn-ea"/>
                <a:cs typeface="+mn-cs"/>
              </a:rPr>
              <a:t>MPI interface specifications include C++ bindings, MPI-3 has FORTRAN support and mpi4py has an interface MPI for python.</a:t>
            </a:r>
          </a:p>
          <a:p>
            <a:r>
              <a:rPr lang="en-US" sz="1200" b="0" i="0" kern="1200" dirty="0">
                <a:solidFill>
                  <a:schemeClr val="tx1"/>
                </a:solidFill>
                <a:effectLst/>
                <a:latin typeface="+mn-lt"/>
                <a:ea typeface="+mn-ea"/>
                <a:cs typeface="+mn-cs"/>
              </a:rPr>
              <a:t>Although the MPI interface has been standardized, actual library implementations vary. For example:</a:t>
            </a:r>
          </a:p>
          <a:p>
            <a:pPr lvl="1"/>
            <a:r>
              <a:rPr lang="en-US" sz="1200" b="0" i="0" kern="1200" dirty="0">
                <a:solidFill>
                  <a:schemeClr val="tx1"/>
                </a:solidFill>
                <a:effectLst/>
                <a:latin typeface="+mn-lt"/>
                <a:ea typeface="+mn-ea"/>
                <a:cs typeface="+mn-cs"/>
              </a:rPr>
              <a:t>MVAPICH &amp; Open MPI work on Linux OS and is built for the GNU, Intel, PGI and Clang compilers.</a:t>
            </a:r>
          </a:p>
          <a:p>
            <a:pPr lvl="1"/>
            <a:r>
              <a:rPr lang="en-US" sz="1200" b="0" i="0" kern="1200" dirty="0">
                <a:solidFill>
                  <a:schemeClr val="tx1"/>
                </a:solidFill>
                <a:effectLst/>
                <a:latin typeface="+mn-lt"/>
                <a:ea typeface="+mn-ea"/>
                <a:cs typeface="+mn-cs"/>
              </a:rPr>
              <a:t>Intel MPI works on Linux OS and built for the Intel and GNU compilers.</a:t>
            </a:r>
          </a:p>
          <a:p>
            <a:pPr lvl="1"/>
            <a:r>
              <a:rPr lang="en-US" sz="1200" b="0" i="0" kern="1200" dirty="0">
                <a:solidFill>
                  <a:schemeClr val="tx1"/>
                </a:solidFill>
                <a:effectLst/>
                <a:latin typeface="+mn-lt"/>
                <a:ea typeface="+mn-ea"/>
                <a:cs typeface="+mn-cs"/>
              </a:rPr>
              <a:t>IBM BG/Q MPI work on the BG/Q clusters and IBM and GNU compilers</a:t>
            </a:r>
          </a:p>
          <a:p>
            <a:pPr lvl="1"/>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Our cluster contains multiple compiler types, most commonly used:</a:t>
            </a:r>
          </a:p>
          <a:p>
            <a:r>
              <a:rPr lang="en-US" sz="1200" b="0" i="0" kern="1200" dirty="0">
                <a:solidFill>
                  <a:schemeClr val="tx1"/>
                </a:solidFill>
                <a:effectLst/>
                <a:latin typeface="+mn-lt"/>
                <a:ea typeface="+mn-ea"/>
                <a:cs typeface="+mn-cs"/>
              </a:rPr>
              <a:t>Intel compilers: intel/2019-4, intel/compilers-2020u2</a:t>
            </a:r>
          </a:p>
          <a:p>
            <a:r>
              <a:rPr lang="en-US" sz="1200" b="0" i="0" kern="1200" dirty="0">
                <a:solidFill>
                  <a:schemeClr val="tx1"/>
                </a:solidFill>
                <a:effectLst/>
                <a:latin typeface="+mn-lt"/>
                <a:ea typeface="+mn-ea"/>
                <a:cs typeface="+mn-cs"/>
              </a:rPr>
              <a:t>GNU compilers: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/5.5.0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/6.4.0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/7.3.0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/8.1.0,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/9.2.0 and </a:t>
            </a:r>
            <a:r>
              <a:rPr lang="en-US" sz="1200" b="0" i="0" kern="1200" dirty="0" err="1">
                <a:solidFill>
                  <a:schemeClr val="tx1"/>
                </a:solidFill>
                <a:effectLst/>
                <a:latin typeface="+mn-lt"/>
                <a:ea typeface="+mn-ea"/>
                <a:cs typeface="+mn-cs"/>
              </a:rPr>
              <a:t>gcc</a:t>
            </a:r>
            <a:r>
              <a:rPr lang="en-US" sz="1200" b="0" i="0" kern="1200" dirty="0">
                <a:solidFill>
                  <a:schemeClr val="tx1"/>
                </a:solidFill>
                <a:effectLst/>
                <a:latin typeface="+mn-lt"/>
                <a:ea typeface="+mn-ea"/>
                <a:cs typeface="+mn-cs"/>
              </a:rPr>
              <a:t>/10.1.0.</a:t>
            </a:r>
          </a:p>
          <a:p>
            <a:r>
              <a:rPr lang="en-US" sz="1200" b="0" i="0" kern="1200" dirty="0">
                <a:solidFill>
                  <a:schemeClr val="tx1"/>
                </a:solidFill>
                <a:effectLst/>
                <a:latin typeface="+mn-lt"/>
                <a:ea typeface="+mn-ea"/>
                <a:cs typeface="+mn-cs"/>
              </a:rPr>
              <a:t>You should always use MPI libraries suitable to the type of compiler you are using. Discovery also has many different MPI implementations such as:</a:t>
            </a:r>
          </a:p>
          <a:p>
            <a:r>
              <a:rPr lang="en-US" sz="1200" b="0" i="0" kern="1200" dirty="0">
                <a:solidFill>
                  <a:schemeClr val="tx1"/>
                </a:solidFill>
                <a:effectLst/>
                <a:latin typeface="+mn-lt"/>
                <a:ea typeface="+mn-ea"/>
                <a:cs typeface="+mn-cs"/>
              </a:rPr>
              <a:t>OpenMP MPI - module avail </a:t>
            </a:r>
            <a:r>
              <a:rPr lang="en-US" sz="1200" b="0" i="0" kern="1200" dirty="0" err="1">
                <a:solidFill>
                  <a:schemeClr val="tx1"/>
                </a:solidFill>
                <a:effectLst/>
                <a:latin typeface="+mn-lt"/>
                <a:ea typeface="+mn-ea"/>
                <a:cs typeface="+mn-cs"/>
              </a:rPr>
              <a:t>openmpi</a:t>
            </a:r>
            <a:r>
              <a:rPr lang="en-US" sz="1200" b="0" i="0" kern="1200" dirty="0">
                <a:solidFill>
                  <a:schemeClr val="tx1"/>
                </a:solidFill>
                <a:effectLst/>
                <a:latin typeface="+mn-lt"/>
                <a:ea typeface="+mn-ea"/>
                <a:cs typeface="+mn-cs"/>
              </a:rPr>
              <a:t> to see full list of options. Most modules will have the compiler listed in the module name, unless it was compiled with the default GNU 4.8.5 OS compiler. For example, typing module show </a:t>
            </a:r>
            <a:r>
              <a:rPr lang="en-US" sz="1200" b="0" i="0" kern="1200" dirty="0" err="1">
                <a:solidFill>
                  <a:schemeClr val="tx1"/>
                </a:solidFill>
                <a:effectLst/>
                <a:latin typeface="+mn-lt"/>
                <a:ea typeface="+mn-ea"/>
                <a:cs typeface="+mn-cs"/>
              </a:rPr>
              <a:t>openmpi</a:t>
            </a:r>
            <a:r>
              <a:rPr lang="en-US" sz="1200" b="0" i="0" kern="1200" dirty="0">
                <a:solidFill>
                  <a:schemeClr val="tx1"/>
                </a:solidFill>
                <a:effectLst/>
                <a:latin typeface="+mn-lt"/>
                <a:ea typeface="+mn-ea"/>
                <a:cs typeface="+mn-cs"/>
              </a:rPr>
              <a:t>/4.0.3-skylake-gcc7.3 will show the full details of the module - it was compiled using GNU 7.3.0 on the Skylake architecture (d-nodes) and supports </a:t>
            </a:r>
            <a:r>
              <a:rPr lang="en-US" sz="1200" b="0" i="0" kern="1200" dirty="0" err="1">
                <a:solidFill>
                  <a:schemeClr val="tx1"/>
                </a:solidFill>
                <a:effectLst/>
                <a:latin typeface="+mn-lt"/>
                <a:ea typeface="+mn-ea"/>
                <a:cs typeface="+mn-cs"/>
              </a:rPr>
              <a:t>Infiniband</a:t>
            </a:r>
            <a:r>
              <a:rPr lang="en-US" sz="1200" b="0" i="0" kern="1200" dirty="0">
                <a:solidFill>
                  <a:schemeClr val="tx1"/>
                </a:solidFill>
                <a:effectLst/>
                <a:latin typeface="+mn-lt"/>
                <a:ea typeface="+mn-ea"/>
                <a:cs typeface="+mn-cs"/>
              </a:rPr>
              <a:t> network.</a:t>
            </a:r>
          </a:p>
          <a:p>
            <a:r>
              <a:rPr lang="en-US" sz="1200" b="0" i="0" kern="1200" dirty="0">
                <a:solidFill>
                  <a:schemeClr val="tx1"/>
                </a:solidFill>
                <a:effectLst/>
                <a:latin typeface="+mn-lt"/>
                <a:ea typeface="+mn-ea"/>
                <a:cs typeface="+mn-cs"/>
              </a:rPr>
              <a:t>MPICH MPI - module avail </a:t>
            </a:r>
            <a:r>
              <a:rPr lang="en-US" sz="1200" b="0" i="0" kern="1200" dirty="0" err="1">
                <a:solidFill>
                  <a:schemeClr val="tx1"/>
                </a:solidFill>
                <a:effectLst/>
                <a:latin typeface="+mn-lt"/>
                <a:ea typeface="+mn-ea"/>
                <a:cs typeface="+mn-cs"/>
              </a:rPr>
              <a:t>mpich</a:t>
            </a:r>
            <a:r>
              <a:rPr lang="en-US" sz="1200" b="0" i="0" kern="1200" dirty="0">
                <a:solidFill>
                  <a:schemeClr val="tx1"/>
                </a:solidFill>
                <a:effectLst/>
                <a:latin typeface="+mn-lt"/>
                <a:ea typeface="+mn-ea"/>
                <a:cs typeface="+mn-cs"/>
              </a:rPr>
              <a:t> to see the full list of options.</a:t>
            </a:r>
          </a:p>
          <a:p>
            <a:r>
              <a:rPr lang="en-US" sz="1200" b="0" i="0" kern="1200" dirty="0">
                <a:solidFill>
                  <a:schemeClr val="tx1"/>
                </a:solidFill>
                <a:effectLst/>
                <a:latin typeface="+mn-lt"/>
                <a:ea typeface="+mn-ea"/>
                <a:cs typeface="+mn-cs"/>
              </a:rPr>
              <a:t>MVAPICH2 MPI - module avail </a:t>
            </a:r>
            <a:r>
              <a:rPr lang="en-US" sz="1200" b="0" i="0" kern="1200" dirty="0" err="1">
                <a:solidFill>
                  <a:schemeClr val="tx1"/>
                </a:solidFill>
                <a:effectLst/>
                <a:latin typeface="+mn-lt"/>
                <a:ea typeface="+mn-ea"/>
                <a:cs typeface="+mn-cs"/>
              </a:rPr>
              <a:t>mvapich</a:t>
            </a:r>
            <a:r>
              <a:rPr lang="en-US" sz="1200" b="0" i="0" kern="1200" dirty="0">
                <a:solidFill>
                  <a:schemeClr val="tx1"/>
                </a:solidFill>
                <a:effectLst/>
                <a:latin typeface="+mn-lt"/>
                <a:ea typeface="+mn-ea"/>
                <a:cs typeface="+mn-cs"/>
              </a:rPr>
              <a:t> to see the full list of options.</a:t>
            </a:r>
          </a:p>
          <a:p>
            <a:r>
              <a:rPr lang="en-US" sz="1200" b="0" i="0" kern="1200" dirty="0">
                <a:solidFill>
                  <a:schemeClr val="tx1"/>
                </a:solidFill>
                <a:effectLst/>
                <a:latin typeface="+mn-lt"/>
                <a:ea typeface="+mn-ea"/>
                <a:cs typeface="+mn-cs"/>
              </a:rPr>
              <a:t>Intel MPI - module avail intel to see the full list of options (includes compilers too). MPI modules include: intel/mpi-2020u2 and </a:t>
            </a:r>
            <a:r>
              <a:rPr lang="en-US" sz="1200" b="0" i="0" kern="1200" dirty="0" err="1">
                <a:solidFill>
                  <a:schemeClr val="tx1"/>
                </a:solidFill>
                <a:effectLst/>
                <a:latin typeface="+mn-lt"/>
                <a:ea typeface="+mn-ea"/>
                <a:cs typeface="+mn-cs"/>
              </a:rPr>
              <a:t>intel_mpi</a:t>
            </a:r>
            <a:r>
              <a:rPr lang="en-US" sz="1200" b="0" i="0" kern="1200" dirty="0">
                <a:solidFill>
                  <a:schemeClr val="tx1"/>
                </a:solidFill>
                <a:effectLst/>
                <a:latin typeface="+mn-lt"/>
                <a:ea typeface="+mn-ea"/>
                <a:cs typeface="+mn-cs"/>
              </a:rPr>
              <a:t>/2018u5.</a:t>
            </a:r>
          </a:p>
          <a:p>
            <a:r>
              <a:rPr lang="en-US" sz="1200" b="0" i="0" kern="1200" dirty="0">
                <a:solidFill>
                  <a:schemeClr val="tx1"/>
                </a:solidFill>
                <a:effectLst/>
                <a:latin typeface="+mn-lt"/>
                <a:ea typeface="+mn-ea"/>
                <a:cs typeface="+mn-cs"/>
              </a:rPr>
              <a:t>Our current module system does not implement restrictions on loading incompatible modules, so please be aware of potential bugs by doing that!</a:t>
            </a:r>
          </a:p>
          <a:p>
            <a:pPr lvl="1"/>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24</a:t>
            </a:fld>
            <a:endParaRPr lang="en-US"/>
          </a:p>
        </p:txBody>
      </p:sp>
    </p:spTree>
    <p:extLst>
      <p:ext uri="{BB962C8B-B14F-4D97-AF65-F5344CB8AC3E}">
        <p14:creationId xmlns:p14="http://schemas.microsoft.com/office/powerpoint/2010/main" val="800640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OpenMP</a:t>
            </a:r>
            <a:r>
              <a:rPr lang="en-US" sz="1200" b="0" i="0" kern="1200" dirty="0">
                <a:solidFill>
                  <a:schemeClr val="tx1"/>
                </a:solidFill>
                <a:effectLst/>
                <a:latin typeface="+mn-lt"/>
                <a:ea typeface="+mn-ea"/>
                <a:cs typeface="+mn-cs"/>
              </a:rPr>
              <a:t> - stands for Open Multi-Processing and the industry standard for threading. It is used in many of the hardware and software vendors, organizations and individuals. It is compiler directive based, portable, multi-platform OS. Available in C/C++ and Fortran implementations and very easy to use. OpenMP principles:</a:t>
            </a:r>
          </a:p>
          <a:p>
            <a:r>
              <a:rPr lang="en-US" sz="1200" b="0" i="0" kern="1200" dirty="0">
                <a:solidFill>
                  <a:schemeClr val="tx1"/>
                </a:solidFill>
                <a:effectLst/>
                <a:latin typeface="+mn-lt"/>
                <a:ea typeface="+mn-ea"/>
                <a:cs typeface="+mn-cs"/>
              </a:rPr>
              <a:t>Uses the fork-join method for parallel execution - all programs being with a single master thread that runs in serial until the parallel regions are reached. The master then "forks" parallel threads within the parallel region and "joins" the threads after they are all complete to execute their part.</a:t>
            </a:r>
          </a:p>
          <a:p>
            <a:r>
              <a:rPr lang="en-US" sz="1200" b="0" i="0" kern="1200" dirty="0">
                <a:solidFill>
                  <a:schemeClr val="tx1"/>
                </a:solidFill>
                <a:effectLst/>
                <a:latin typeface="+mn-lt"/>
                <a:ea typeface="+mn-ea"/>
                <a:cs typeface="+mn-cs"/>
              </a:rPr>
              <a:t>Most data within the parallel region is shared, unless specified otherwise by the programmer.</a:t>
            </a:r>
          </a:p>
          <a:p>
            <a:r>
              <a:rPr lang="en-US" sz="1200" b="0" i="0" kern="1200" dirty="0">
                <a:solidFill>
                  <a:schemeClr val="tx1"/>
                </a:solidFill>
                <a:effectLst/>
                <a:latin typeface="+mn-lt"/>
                <a:ea typeface="+mn-ea"/>
                <a:cs typeface="+mn-cs"/>
              </a:rPr>
              <a:t>OpenMP has no I/O specifications so be careful when reading/writing to the same file.</a:t>
            </a:r>
          </a:p>
          <a:p>
            <a:endParaRPr lang="en-US" dirty="0"/>
          </a:p>
          <a:p>
            <a:r>
              <a:rPr lang="en-US" dirty="0"/>
              <a:t>Exercise description:</a:t>
            </a:r>
          </a:p>
          <a:p>
            <a:r>
              <a:rPr lang="en-US" sz="1200" b="0" i="0" kern="1200" dirty="0">
                <a:solidFill>
                  <a:schemeClr val="tx1"/>
                </a:solidFill>
                <a:effectLst/>
                <a:latin typeface="+mn-lt"/>
                <a:ea typeface="+mn-ea"/>
                <a:cs typeface="+mn-cs"/>
              </a:rPr>
              <a:t>In this exercise, we will run a C++ code with OpenMP parallelization. The motivation to use OpenMP in HPC applications is that it is often the preferred method to parallelization on a single node. OpenMP is generally limited to a single node, but is highly efficient when combined with MPI (discussed later) to allow for full scalability on the cluster.</a:t>
            </a: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26</a:t>
            </a:fld>
            <a:endParaRPr lang="en-US"/>
          </a:p>
        </p:txBody>
      </p:sp>
    </p:spTree>
    <p:extLst>
      <p:ext uri="{BB962C8B-B14F-4D97-AF65-F5344CB8AC3E}">
        <p14:creationId xmlns:p14="http://schemas.microsoft.com/office/powerpoint/2010/main" val="2960129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Parallel examples in C/C++ and Python.</a:t>
            </a:r>
          </a:p>
        </p:txBody>
      </p:sp>
      <p:sp>
        <p:nvSpPr>
          <p:cNvPr id="4" name="Slide Number Placeholder 3"/>
          <p:cNvSpPr>
            <a:spLocks noGrp="1"/>
          </p:cNvSpPr>
          <p:nvPr>
            <p:ph type="sldNum" sz="quarter" idx="5"/>
          </p:nvPr>
        </p:nvSpPr>
        <p:spPr/>
        <p:txBody>
          <a:bodyPr/>
          <a:lstStyle/>
          <a:p>
            <a:fld id="{46B03E4E-4774-E944-990E-761C025100EC}" type="slidenum">
              <a:rPr lang="en-US" smtClean="0"/>
              <a:t>3</a:t>
            </a:fld>
            <a:endParaRPr lang="en-US"/>
          </a:p>
        </p:txBody>
      </p:sp>
    </p:spTree>
    <p:extLst>
      <p:ext uri="{BB962C8B-B14F-4D97-AF65-F5344CB8AC3E}">
        <p14:creationId xmlns:p14="http://schemas.microsoft.com/office/powerpoint/2010/main" val="32327257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Python module mpi4py is being used, which is based on MPI-2 C++ bindings. It supports almost all MPI calls and is popular in Linux clusters. It supports optimized communication of NumPy arrays. Here are the mpi4py features:</a:t>
            </a:r>
          </a:p>
          <a:p>
            <a:r>
              <a:rPr lang="en-US" sz="1200" b="0" i="0" kern="1200" dirty="0" err="1">
                <a:solidFill>
                  <a:schemeClr val="tx1"/>
                </a:solidFill>
                <a:effectLst/>
                <a:latin typeface="+mn-lt"/>
                <a:ea typeface="+mn-ea"/>
                <a:cs typeface="+mn-cs"/>
              </a:rPr>
              <a:t>MPI_Init</a:t>
            </a:r>
            <a:r>
              <a:rPr lang="en-US" sz="1200" b="0" i="0" kern="1200" dirty="0">
                <a:solidFill>
                  <a:schemeClr val="tx1"/>
                </a:solidFill>
                <a:effectLst/>
                <a:latin typeface="+mn-lt"/>
                <a:ea typeface="+mn-ea"/>
                <a:cs typeface="+mn-cs"/>
              </a:rPr>
              <a:t> is called when mpi4py is imported, and </a:t>
            </a:r>
            <a:r>
              <a:rPr lang="en-US" sz="1200" b="0" i="0" kern="1200" dirty="0" err="1">
                <a:solidFill>
                  <a:schemeClr val="tx1"/>
                </a:solidFill>
                <a:effectLst/>
                <a:latin typeface="+mn-lt"/>
                <a:ea typeface="+mn-ea"/>
                <a:cs typeface="+mn-cs"/>
              </a:rPr>
              <a:t>MPI_Finalize</a:t>
            </a:r>
            <a:r>
              <a:rPr lang="en-US" sz="1200" b="0" i="0" kern="1200" dirty="0">
                <a:solidFill>
                  <a:schemeClr val="tx1"/>
                </a:solidFill>
                <a:effectLst/>
                <a:latin typeface="+mn-lt"/>
                <a:ea typeface="+mn-ea"/>
                <a:cs typeface="+mn-cs"/>
              </a:rPr>
              <a:t> is called when the script exits.</a:t>
            </a:r>
          </a:p>
          <a:p>
            <a:r>
              <a:rPr lang="en-US" sz="1200" b="0" i="0" kern="1200" dirty="0">
                <a:solidFill>
                  <a:schemeClr val="tx1"/>
                </a:solidFill>
                <a:effectLst/>
                <a:latin typeface="+mn-lt"/>
                <a:ea typeface="+mn-ea"/>
                <a:cs typeface="+mn-cs"/>
              </a:rPr>
              <a:t>We used the default communicator named: MPI.COMM_WORLD, which is an object that provides the MPI communication environment.</a:t>
            </a:r>
          </a:p>
          <a:p>
            <a:r>
              <a:rPr lang="en-US" sz="1200" b="0" i="0" kern="1200" dirty="0">
                <a:solidFill>
                  <a:schemeClr val="tx1"/>
                </a:solidFill>
                <a:effectLst/>
                <a:latin typeface="+mn-lt"/>
                <a:ea typeface="+mn-ea"/>
                <a:cs typeface="+mn-cs"/>
              </a:rPr>
              <a:t>We can retrieve information about the environment like the total number of MPI ranks (</a:t>
            </a:r>
            <a:r>
              <a:rPr lang="en-US" sz="1200" b="0" i="0" kern="1200" dirty="0" err="1">
                <a:solidFill>
                  <a:schemeClr val="tx1"/>
                </a:solidFill>
                <a:effectLst/>
                <a:latin typeface="+mn-lt"/>
                <a:ea typeface="+mn-ea"/>
                <a:cs typeface="+mn-cs"/>
              </a:rPr>
              <a:t>comm.Get_size</a:t>
            </a:r>
            <a:r>
              <a:rPr lang="en-US" sz="1200" b="0" i="0" kern="1200" dirty="0">
                <a:solidFill>
                  <a:schemeClr val="tx1"/>
                </a:solidFill>
                <a:effectLst/>
                <a:latin typeface="+mn-lt"/>
                <a:ea typeface="+mn-ea"/>
                <a:cs typeface="+mn-cs"/>
              </a:rPr>
              <a:t>()) or the current rank/ID of the process (</a:t>
            </a:r>
            <a:r>
              <a:rPr lang="en-US" sz="1200" b="0" i="0" kern="1200" dirty="0" err="1">
                <a:solidFill>
                  <a:schemeClr val="tx1"/>
                </a:solidFill>
                <a:effectLst/>
                <a:latin typeface="+mn-lt"/>
                <a:ea typeface="+mn-ea"/>
                <a:cs typeface="+mn-cs"/>
              </a:rPr>
              <a:t>comm.Get_rank</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The master process is usually assigned with rank=0.</a:t>
            </a:r>
          </a:p>
          <a:p>
            <a:r>
              <a:rPr lang="en-US" sz="1200" b="0" i="0" kern="1200" dirty="0">
                <a:solidFill>
                  <a:schemeClr val="tx1"/>
                </a:solidFill>
                <a:effectLst/>
                <a:latin typeface="+mn-lt"/>
                <a:ea typeface="+mn-ea"/>
                <a:cs typeface="+mn-cs"/>
              </a:rPr>
              <a:t>The basic communication operations are </a:t>
            </a:r>
            <a:r>
              <a:rPr lang="en-US" sz="1200" b="0" i="0" kern="1200" dirty="0" err="1">
                <a:solidFill>
                  <a:schemeClr val="tx1"/>
                </a:solidFill>
                <a:effectLst/>
                <a:latin typeface="+mn-lt"/>
                <a:ea typeface="+mn-ea"/>
                <a:cs typeface="+mn-cs"/>
              </a:rPr>
              <a:t>comm.send</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obj,dest,tag</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comm.recv</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source,tag,status</a:t>
            </a:r>
            <a:r>
              <a:rPr lang="en-US" sz="1200" b="0" i="0" kern="1200" dirty="0">
                <a:solidFill>
                  <a:schemeClr val="tx1"/>
                </a:solidFill>
                <a:effectLst/>
                <a:latin typeface="+mn-lt"/>
                <a:ea typeface="+mn-ea"/>
                <a:cs typeface="+mn-cs"/>
              </a:rPr>
              <a:t>) (not used in this script). "tag" can be used as a filter, "source" and "</a:t>
            </a:r>
            <a:r>
              <a:rPr lang="en-US" sz="1200" b="0" i="0" kern="1200" dirty="0" err="1">
                <a:solidFill>
                  <a:schemeClr val="tx1"/>
                </a:solidFill>
                <a:effectLst/>
                <a:latin typeface="+mn-lt"/>
                <a:ea typeface="+mn-ea"/>
                <a:cs typeface="+mn-cs"/>
              </a:rPr>
              <a:t>dest</a:t>
            </a:r>
            <a:r>
              <a:rPr lang="en-US" sz="1200" b="0" i="0" kern="1200" dirty="0">
                <a:solidFill>
                  <a:schemeClr val="tx1"/>
                </a:solidFill>
                <a:effectLst/>
                <a:latin typeface="+mn-lt"/>
                <a:ea typeface="+mn-ea"/>
                <a:cs typeface="+mn-cs"/>
              </a:rPr>
              <a:t>" can be used as any rank, and "status" gives information about the received message.</a:t>
            </a:r>
          </a:p>
          <a:p>
            <a:r>
              <a:rPr lang="en-US" sz="1200" b="0" i="0" kern="1200" dirty="0">
                <a:solidFill>
                  <a:schemeClr val="tx1"/>
                </a:solidFill>
                <a:effectLst/>
                <a:latin typeface="+mn-lt"/>
                <a:ea typeface="+mn-ea"/>
                <a:cs typeface="+mn-cs"/>
              </a:rPr>
              <a:t>Most of the time, MPI is used for collective operations (1-to-many, many-to-1) as it is more convenient and efficient.</a:t>
            </a:r>
          </a:p>
          <a:p>
            <a:pPr lvl="1"/>
            <a:r>
              <a:rPr lang="en-US" sz="1200" b="0" i="0" kern="1200" dirty="0">
                <a:solidFill>
                  <a:schemeClr val="tx1"/>
                </a:solidFill>
                <a:effectLst/>
                <a:latin typeface="+mn-lt"/>
                <a:ea typeface="+mn-ea"/>
                <a:cs typeface="+mn-cs"/>
              </a:rPr>
              <a:t>Scatter - </a:t>
            </a:r>
            <a:r>
              <a:rPr lang="en-US" sz="1200" b="0" i="0" kern="1200" dirty="0" err="1">
                <a:solidFill>
                  <a:schemeClr val="tx1"/>
                </a:solidFill>
                <a:effectLst/>
                <a:latin typeface="+mn-lt"/>
                <a:ea typeface="+mn-ea"/>
                <a:cs typeface="+mn-cs"/>
              </a:rPr>
              <a:t>comm.scatter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sendobj</a:t>
            </a:r>
            <a:r>
              <a:rPr lang="en-US" sz="1200" b="0" i="0" kern="1200" dirty="0">
                <a:solidFill>
                  <a:schemeClr val="tx1"/>
                </a:solidFill>
                <a:effectLst/>
                <a:latin typeface="+mn-lt"/>
                <a:ea typeface="+mn-ea"/>
                <a:cs typeface="+mn-cs"/>
              </a:rPr>
              <a:t>, root=0) will distribute an object contiguous sections across all ranks of a communicator.</a:t>
            </a:r>
          </a:p>
          <a:p>
            <a:pPr lvl="1"/>
            <a:r>
              <a:rPr lang="en-US" sz="1200" b="0" i="0" kern="1200" dirty="0">
                <a:solidFill>
                  <a:schemeClr val="tx1"/>
                </a:solidFill>
                <a:effectLst/>
                <a:latin typeface="+mn-lt"/>
                <a:ea typeface="+mn-ea"/>
                <a:cs typeface="+mn-cs"/>
              </a:rPr>
              <a:t>Gather - </a:t>
            </a:r>
            <a:r>
              <a:rPr lang="en-US" sz="1200" b="0" i="0" kern="1200" dirty="0" err="1">
                <a:solidFill>
                  <a:schemeClr val="tx1"/>
                </a:solidFill>
                <a:effectLst/>
                <a:latin typeface="+mn-lt"/>
                <a:ea typeface="+mn-ea"/>
                <a:cs typeface="+mn-cs"/>
              </a:rPr>
              <a:t>comm.gather</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sendobj</a:t>
            </a:r>
            <a:r>
              <a:rPr lang="en-US" sz="1200" b="0" i="0" kern="1200" dirty="0">
                <a:solidFill>
                  <a:schemeClr val="tx1"/>
                </a:solidFill>
                <a:effectLst/>
                <a:latin typeface="+mn-lt"/>
                <a:ea typeface="+mn-ea"/>
                <a:cs typeface="+mn-cs"/>
              </a:rPr>
              <a:t>, root=0) will gather all elements of the ranks to the single rank=0 process and create an assembled element out of all those values.</a:t>
            </a:r>
          </a:p>
          <a:p>
            <a:r>
              <a:rPr lang="en-US" sz="1200" b="0" i="0" kern="1200" dirty="0">
                <a:solidFill>
                  <a:schemeClr val="tx1"/>
                </a:solidFill>
                <a:effectLst/>
                <a:latin typeface="+mn-lt"/>
                <a:ea typeface="+mn-ea"/>
                <a:cs typeface="+mn-cs"/>
              </a:rPr>
              <a:t>There are many more possible operations that are possible with mpi4py, you can learn more about it at: </a:t>
            </a:r>
            <a:r>
              <a:rPr lang="en-US" sz="1200" b="0" i="0" u="sng" kern="1200" dirty="0">
                <a:solidFill>
                  <a:schemeClr val="tx1"/>
                </a:solidFill>
                <a:effectLst/>
                <a:latin typeface="+mn-lt"/>
                <a:ea typeface="+mn-ea"/>
                <a:cs typeface="+mn-cs"/>
                <a:hlinkClick r:id="rId3"/>
              </a:rPr>
              <a:t>https://mpi4py.readthedocs.io/en/stable/</a:t>
            </a:r>
            <a:r>
              <a:rPr lang="en-US" sz="1200" b="0" i="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46B03E4E-4774-E944-990E-761C025100EC}" type="slidenum">
              <a:rPr lang="en-US" smtClean="0"/>
              <a:t>27</a:t>
            </a:fld>
            <a:endParaRPr lang="en-US"/>
          </a:p>
        </p:txBody>
      </p:sp>
    </p:spTree>
    <p:extLst>
      <p:ext uri="{BB962C8B-B14F-4D97-AF65-F5344CB8AC3E}">
        <p14:creationId xmlns:p14="http://schemas.microsoft.com/office/powerpoint/2010/main" val="1754709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Step 2</a:t>
            </a:r>
            <a:r>
              <a:rPr lang="en-US" sz="1200" b="0" i="0" kern="1200" dirty="0">
                <a:solidFill>
                  <a:schemeClr val="tx1"/>
                </a:solidFill>
                <a:effectLst/>
                <a:latin typeface="+mn-lt"/>
                <a:ea typeface="+mn-ea"/>
                <a:cs typeface="+mn-cs"/>
              </a:rPr>
              <a:t> - The </a:t>
            </a:r>
            <a:r>
              <a:rPr lang="en-US" sz="1200" b="0" i="0" kern="1200" dirty="0" err="1">
                <a:solidFill>
                  <a:schemeClr val="tx1"/>
                </a:solidFill>
                <a:effectLst/>
                <a:latin typeface="+mn-lt"/>
                <a:ea typeface="+mn-ea"/>
                <a:cs typeface="+mn-cs"/>
              </a:rPr>
              <a:t>Slurm</a:t>
            </a:r>
            <a:r>
              <a:rPr lang="en-US" sz="1200" b="0" i="0" kern="1200" dirty="0">
                <a:solidFill>
                  <a:schemeClr val="tx1"/>
                </a:solidFill>
                <a:effectLst/>
                <a:latin typeface="+mn-lt"/>
                <a:ea typeface="+mn-ea"/>
                <a:cs typeface="+mn-cs"/>
              </a:rPr>
              <a:t> script </a:t>
            </a:r>
            <a:r>
              <a:rPr lang="en-US" dirty="0" err="1"/>
              <a:t>main_py.bash</a:t>
            </a:r>
            <a:r>
              <a:rPr lang="en-US" sz="1200" b="0" i="0" kern="1200" dirty="0">
                <a:solidFill>
                  <a:schemeClr val="tx1"/>
                </a:solidFill>
                <a:effectLst/>
                <a:latin typeface="+mn-lt"/>
                <a:ea typeface="+mn-ea"/>
                <a:cs typeface="+mn-cs"/>
              </a:rPr>
              <a:t> will run the python script </a:t>
            </a:r>
            <a:r>
              <a:rPr lang="en-US" dirty="0" err="1"/>
              <a:t>calcMatrix.py</a:t>
            </a:r>
            <a:r>
              <a:rPr lang="en-US" sz="1200" b="0" i="0" kern="1200" dirty="0">
                <a:solidFill>
                  <a:schemeClr val="tx1"/>
                </a:solidFill>
                <a:effectLst/>
                <a:latin typeface="+mn-lt"/>
                <a:ea typeface="+mn-ea"/>
                <a:cs typeface="+mn-cs"/>
              </a:rPr>
              <a:t> on 1,2,4,8,16 and 32 MPI processes. Note that there is no need to allocate all tasks on the same node, as shared memory is not required. The </a:t>
            </a:r>
            <a:r>
              <a:rPr lang="en-US" sz="1200" b="0" i="0" kern="1200" dirty="0" err="1">
                <a:solidFill>
                  <a:schemeClr val="tx1"/>
                </a:solidFill>
                <a:effectLst/>
                <a:latin typeface="+mn-lt"/>
                <a:ea typeface="+mn-ea"/>
                <a:cs typeface="+mn-cs"/>
              </a:rPr>
              <a:t>Slurm</a:t>
            </a:r>
            <a:r>
              <a:rPr lang="en-US" sz="1200" b="0" i="0" kern="1200" dirty="0">
                <a:solidFill>
                  <a:schemeClr val="tx1"/>
                </a:solidFill>
                <a:effectLst/>
                <a:latin typeface="+mn-lt"/>
                <a:ea typeface="+mn-ea"/>
                <a:cs typeface="+mn-cs"/>
              </a:rPr>
              <a:t> script loads the modules </a:t>
            </a:r>
            <a:r>
              <a:rPr lang="en-US" dirty="0"/>
              <a:t>anaconda3/2019.10</a:t>
            </a:r>
            <a:r>
              <a:rPr lang="en-US" sz="1200" b="0" i="0" kern="1200" dirty="0">
                <a:solidFill>
                  <a:schemeClr val="tx1"/>
                </a:solidFill>
                <a:effectLst/>
                <a:latin typeface="+mn-lt"/>
                <a:ea typeface="+mn-ea"/>
                <a:cs typeface="+mn-cs"/>
              </a:rPr>
              <a:t> to provide the MPI libraries and the python environment accordingly. It executes the python script using: </a:t>
            </a:r>
            <a:r>
              <a:rPr lang="en-US" dirty="0" err="1"/>
              <a:t>mpirun</a:t>
            </a:r>
            <a:r>
              <a:rPr lang="en-US" dirty="0"/>
              <a:t> -n $</a:t>
            </a:r>
            <a:r>
              <a:rPr lang="en-US" dirty="0" err="1"/>
              <a:t>nTasks</a:t>
            </a:r>
            <a:r>
              <a:rPr lang="en-US" dirty="0"/>
              <a:t> python </a:t>
            </a:r>
            <a:r>
              <a:rPr lang="en-US" dirty="0" err="1"/>
              <a:t>calcMatrix.py</a:t>
            </a:r>
            <a:r>
              <a:rPr lang="en-US" sz="1200" b="0" i="0" kern="1200" dirty="0">
                <a:solidFill>
                  <a:schemeClr val="tx1"/>
                </a:solidFill>
                <a:effectLst/>
                <a:latin typeface="+mn-lt"/>
                <a:ea typeface="+mn-ea"/>
                <a:cs typeface="+mn-cs"/>
              </a:rPr>
              <a:t> where it explicitly sets the MPI tasks to be </a:t>
            </a:r>
            <a:r>
              <a:rPr lang="en-US" dirty="0"/>
              <a:t>$</a:t>
            </a:r>
            <a:r>
              <a:rPr lang="en-US" dirty="0" err="1"/>
              <a:t>nTasks</a:t>
            </a:r>
            <a:r>
              <a:rPr lang="en-US" sz="1200" b="0" i="0" kern="1200" dirty="0">
                <a:solidFill>
                  <a:schemeClr val="tx1"/>
                </a:solidFill>
                <a:effectLst/>
                <a:latin typeface="+mn-lt"/>
                <a:ea typeface="+mn-ea"/>
                <a:cs typeface="+mn-cs"/>
              </a:rPr>
              <a:t>. Submit the </a:t>
            </a:r>
            <a:r>
              <a:rPr lang="en-US" sz="1200" b="0" i="0" kern="1200" dirty="0" err="1">
                <a:solidFill>
                  <a:schemeClr val="tx1"/>
                </a:solidFill>
                <a:effectLst/>
                <a:latin typeface="+mn-lt"/>
                <a:ea typeface="+mn-ea"/>
                <a:cs typeface="+mn-cs"/>
              </a:rPr>
              <a:t>Slurm</a:t>
            </a:r>
            <a:r>
              <a:rPr lang="en-US" sz="1200" b="0" i="0" kern="1200" dirty="0">
                <a:solidFill>
                  <a:schemeClr val="tx1"/>
                </a:solidFill>
                <a:effectLst/>
                <a:latin typeface="+mn-lt"/>
                <a:ea typeface="+mn-ea"/>
                <a:cs typeface="+mn-cs"/>
              </a:rPr>
              <a:t> script using </a:t>
            </a:r>
            <a:r>
              <a:rPr lang="en-US" dirty="0" err="1"/>
              <a:t>sbatch</a:t>
            </a:r>
            <a:r>
              <a:rPr lang="en-US" dirty="0"/>
              <a:t> </a:t>
            </a:r>
            <a:r>
              <a:rPr lang="en-US" dirty="0" err="1"/>
              <a:t>main_py.bash</a:t>
            </a:r>
            <a:r>
              <a:rPr lang="en-US" sz="1200" b="0" i="0" kern="1200" dirty="0">
                <a:solidFill>
                  <a:schemeClr val="tx1"/>
                </a:solidFill>
                <a:effectLst/>
                <a:latin typeface="+mn-lt"/>
                <a:ea typeface="+mn-ea"/>
                <a:cs typeface="+mn-cs"/>
              </a:rPr>
              <a:t>. You should get a performance results file </a:t>
            </a:r>
            <a:r>
              <a:rPr lang="en-US" dirty="0" err="1"/>
              <a:t>performance.all</a:t>
            </a:r>
            <a:r>
              <a:rPr lang="en-US" sz="1200" b="0" i="0" kern="1200" dirty="0">
                <a:solidFill>
                  <a:schemeClr val="tx1"/>
                </a:solidFill>
                <a:effectLst/>
                <a:latin typeface="+mn-lt"/>
                <a:ea typeface="+mn-ea"/>
                <a:cs typeface="+mn-cs"/>
              </a:rPr>
              <a:t> once the job finishes running.</a:t>
            </a:r>
          </a:p>
        </p:txBody>
      </p:sp>
      <p:sp>
        <p:nvSpPr>
          <p:cNvPr id="4" name="Slide Number Placeholder 3"/>
          <p:cNvSpPr>
            <a:spLocks noGrp="1"/>
          </p:cNvSpPr>
          <p:nvPr>
            <p:ph type="sldNum" sz="quarter" idx="5"/>
          </p:nvPr>
        </p:nvSpPr>
        <p:spPr/>
        <p:txBody>
          <a:bodyPr/>
          <a:lstStyle/>
          <a:p>
            <a:fld id="{46B03E4E-4774-E944-990E-761C025100EC}" type="slidenum">
              <a:rPr lang="en-US" smtClean="0"/>
              <a:t>28</a:t>
            </a:fld>
            <a:endParaRPr lang="en-US"/>
          </a:p>
        </p:txBody>
      </p:sp>
    </p:spTree>
    <p:extLst>
      <p:ext uri="{BB962C8B-B14F-4D97-AF65-F5344CB8AC3E}">
        <p14:creationId xmlns:p14="http://schemas.microsoft.com/office/powerpoint/2010/main" val="2296294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should get an output file: </a:t>
            </a:r>
            <a:r>
              <a:rPr lang="en-US" sz="1200" b="0" i="0" kern="1200" dirty="0" err="1">
                <a:solidFill>
                  <a:schemeClr val="tx1"/>
                </a:solidFill>
                <a:effectLst/>
                <a:latin typeface="+mn-lt"/>
                <a:ea typeface="+mn-ea"/>
                <a:cs typeface="+mn-cs"/>
              </a:rPr>
              <a:t>performance.all</a:t>
            </a:r>
            <a:r>
              <a:rPr lang="en-US" sz="1200" b="0" i="0" kern="1200" dirty="0">
                <a:solidFill>
                  <a:schemeClr val="tx1"/>
                </a:solidFill>
                <a:effectLst/>
                <a:latin typeface="+mn-lt"/>
                <a:ea typeface="+mn-ea"/>
                <a:cs typeface="+mn-cs"/>
              </a:rPr>
              <a:t> that </a:t>
            </a:r>
            <a:r>
              <a:rPr lang="en-US" sz="1200" b="0" i="0" kern="1200" dirty="0" err="1">
                <a:solidFill>
                  <a:schemeClr val="tx1"/>
                </a:solidFill>
                <a:effectLst/>
                <a:latin typeface="+mn-lt"/>
                <a:ea typeface="+mn-ea"/>
                <a:cs typeface="+mn-cs"/>
              </a:rPr>
              <a:t>summerizes</a:t>
            </a:r>
            <a:r>
              <a:rPr lang="en-US" sz="1200" b="0" i="0" kern="1200" dirty="0">
                <a:solidFill>
                  <a:schemeClr val="tx1"/>
                </a:solidFill>
                <a:effectLst/>
                <a:latin typeface="+mn-lt"/>
                <a:ea typeface="+mn-ea"/>
                <a:cs typeface="+mn-cs"/>
              </a:rPr>
              <a:t> the average runtime of the parallel function for different numbers of OpenMP threads.</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Analyze the performance by running the Python script in the next cell on the </a:t>
            </a:r>
            <a:r>
              <a:rPr lang="en-US" sz="1200" b="0" i="0" kern="1200" dirty="0" err="1">
                <a:solidFill>
                  <a:schemeClr val="tx1"/>
                </a:solidFill>
                <a:effectLst/>
                <a:latin typeface="+mn-lt"/>
                <a:ea typeface="+mn-ea"/>
                <a:cs typeface="+mn-cs"/>
              </a:rPr>
              <a:t>performance.all</a:t>
            </a:r>
            <a:r>
              <a:rPr lang="en-US" sz="1200" b="0" i="0" kern="1200" dirty="0">
                <a:solidFill>
                  <a:schemeClr val="tx1"/>
                </a:solidFill>
                <a:effectLst/>
                <a:latin typeface="+mn-lt"/>
                <a:ea typeface="+mn-ea"/>
                <a:cs typeface="+mn-cs"/>
              </a:rPr>
              <a:t> file. Review the "Evaluating performance of a parallel program" section for more details.</a:t>
            </a:r>
          </a:p>
        </p:txBody>
      </p:sp>
      <p:sp>
        <p:nvSpPr>
          <p:cNvPr id="4" name="Slide Number Placeholder 3"/>
          <p:cNvSpPr>
            <a:spLocks noGrp="1"/>
          </p:cNvSpPr>
          <p:nvPr>
            <p:ph type="sldNum" sz="quarter" idx="5"/>
          </p:nvPr>
        </p:nvSpPr>
        <p:spPr/>
        <p:txBody>
          <a:bodyPr/>
          <a:lstStyle/>
          <a:p>
            <a:fld id="{46B03E4E-4774-E944-990E-761C025100EC}" type="slidenum">
              <a:rPr lang="en-US" smtClean="0"/>
              <a:t>29</a:t>
            </a:fld>
            <a:endParaRPr lang="en-US"/>
          </a:p>
        </p:txBody>
      </p:sp>
    </p:spTree>
    <p:extLst>
      <p:ext uri="{BB962C8B-B14F-4D97-AF65-F5344CB8AC3E}">
        <p14:creationId xmlns:p14="http://schemas.microsoft.com/office/powerpoint/2010/main" val="542714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 parallel / Partitioned Global Address Space (PGAS) model</a:t>
            </a:r>
            <a:r>
              <a:rPr lang="en-US" sz="1200" b="0" i="0" kern="1200" dirty="0">
                <a:solidFill>
                  <a:schemeClr val="tx1"/>
                </a:solidFill>
                <a:effectLst/>
                <a:latin typeface="+mn-lt"/>
                <a:ea typeface="+mn-ea"/>
                <a:cs typeface="+mn-cs"/>
              </a:rPr>
              <a:t> - in this model, many task operate on the same data structure, but each task operates on a separate section of the data. The data structure itself can be either on shared memory or in a distributed memory (global address space), but is distributed between the local memory portions of each task. In this model, the programmer has to specify and distribution and alignment of the data. All tasks usually perform the same operation on a different data segment. On distributed Memory architectures, the data can be split logically and/or physically across tasks.</a:t>
            </a:r>
          </a:p>
        </p:txBody>
      </p:sp>
      <p:sp>
        <p:nvSpPr>
          <p:cNvPr id="4" name="Slide Number Placeholder 3"/>
          <p:cNvSpPr>
            <a:spLocks noGrp="1"/>
          </p:cNvSpPr>
          <p:nvPr>
            <p:ph type="sldNum" sz="quarter" idx="10"/>
          </p:nvPr>
        </p:nvSpPr>
        <p:spPr/>
        <p:txBody>
          <a:bodyPr/>
          <a:lstStyle/>
          <a:p>
            <a:fld id="{46B03E4E-4774-E944-990E-761C025100EC}" type="slidenum">
              <a:rPr lang="en-US" smtClean="0"/>
              <a:t>31</a:t>
            </a:fld>
            <a:endParaRPr lang="en-US"/>
          </a:p>
        </p:txBody>
      </p:sp>
    </p:spTree>
    <p:extLst>
      <p:ext uri="{BB962C8B-B14F-4D97-AF65-F5344CB8AC3E}">
        <p14:creationId xmlns:p14="http://schemas.microsoft.com/office/powerpoint/2010/main" val="326196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 Model</a:t>
            </a:r>
            <a:r>
              <a:rPr lang="en-US" sz="1200" b="0" i="0" kern="1200" dirty="0">
                <a:solidFill>
                  <a:schemeClr val="tx1"/>
                </a:solidFill>
                <a:effectLst/>
                <a:latin typeface="+mn-lt"/>
                <a:ea typeface="+mn-ea"/>
                <a:cs typeface="+mn-cs"/>
              </a:rPr>
              <a:t> - combines one or more of the previously described models. The two most popular once </a:t>
            </a:r>
            <a:r>
              <a:rPr lang="en-US" sz="1200" b="0" i="0" kern="1200" dirty="0" err="1">
                <a:solidFill>
                  <a:schemeClr val="tx1"/>
                </a:solidFill>
                <a:effectLst/>
                <a:latin typeface="+mn-lt"/>
                <a:ea typeface="+mn-ea"/>
                <a:cs typeface="+mn-cs"/>
              </a:rPr>
              <a:t>are:MPI-OpenMP</a:t>
            </a:r>
            <a:r>
              <a:rPr lang="en-US" sz="1200" b="0" i="0" kern="1200" dirty="0">
                <a:solidFill>
                  <a:schemeClr val="tx1"/>
                </a:solidFill>
                <a:effectLst/>
                <a:latin typeface="+mn-lt"/>
                <a:ea typeface="+mn-ea"/>
                <a:cs typeface="+mn-cs"/>
              </a:rPr>
              <a:t>: a common example of a hybrid model is the combination of a message passing model (MPI) with the threads model (OpenMP).</a:t>
            </a:r>
          </a:p>
          <a:p>
            <a:pPr lvl="1"/>
            <a:r>
              <a:rPr lang="en-US" sz="1200" b="0" i="0" kern="1200" dirty="0">
                <a:solidFill>
                  <a:schemeClr val="tx1"/>
                </a:solidFill>
                <a:effectLst/>
                <a:latin typeface="+mn-lt"/>
                <a:ea typeface="+mn-ea"/>
                <a:cs typeface="+mn-cs"/>
              </a:rPr>
              <a:t>OpenMP threads use an on-node shared-memory model, which are computationally intensive.</a:t>
            </a:r>
          </a:p>
          <a:p>
            <a:pPr lvl="1"/>
            <a:r>
              <a:rPr lang="en-US" sz="1200" b="0" i="0" kern="1200" dirty="0">
                <a:solidFill>
                  <a:schemeClr val="tx1"/>
                </a:solidFill>
                <a:effectLst/>
                <a:latin typeface="+mn-lt"/>
                <a:ea typeface="+mn-ea"/>
                <a:cs typeface="+mn-cs"/>
              </a:rPr>
              <a:t>MPI processes communicate between multiple nodes over the network.</a:t>
            </a:r>
          </a:p>
          <a:p>
            <a:r>
              <a:rPr lang="en-US" sz="1200" b="0" i="0" kern="1200" dirty="0">
                <a:solidFill>
                  <a:schemeClr val="tx1"/>
                </a:solidFill>
                <a:effectLst/>
                <a:latin typeface="+mn-lt"/>
                <a:ea typeface="+mn-ea"/>
                <a:cs typeface="+mn-cs"/>
              </a:rPr>
              <a:t>CPU-GPU with MPI: the Graphic Processing Unit (GPU) is combined with CPUs and MPI processes run on CPUs to communicate over the network.</a:t>
            </a:r>
          </a:p>
          <a:p>
            <a:pPr lvl="1"/>
            <a:r>
              <a:rPr lang="en-US" sz="1200" b="0" i="0" kern="1200" dirty="0">
                <a:solidFill>
                  <a:schemeClr val="tx1"/>
                </a:solidFill>
                <a:effectLst/>
                <a:latin typeface="+mn-lt"/>
                <a:ea typeface="+mn-ea"/>
                <a:cs typeface="+mn-cs"/>
              </a:rPr>
              <a:t>Computationally intensive kernels are off-loaded to GPUs internal to the node.</a:t>
            </a:r>
          </a:p>
          <a:p>
            <a:pPr lvl="1"/>
            <a:r>
              <a:rPr lang="en-US" sz="1200" b="0" i="0" kern="1200" dirty="0">
                <a:solidFill>
                  <a:schemeClr val="tx1"/>
                </a:solidFill>
                <a:effectLst/>
                <a:latin typeface="+mn-lt"/>
                <a:ea typeface="+mn-ea"/>
                <a:cs typeface="+mn-cs"/>
              </a:rPr>
              <a:t>GPUs use CUDA for data exchanges on the node memory.</a:t>
            </a:r>
          </a:p>
        </p:txBody>
      </p:sp>
      <p:sp>
        <p:nvSpPr>
          <p:cNvPr id="4" name="Slide Number Placeholder 3"/>
          <p:cNvSpPr>
            <a:spLocks noGrp="1"/>
          </p:cNvSpPr>
          <p:nvPr>
            <p:ph type="sldNum" sz="quarter" idx="10"/>
          </p:nvPr>
        </p:nvSpPr>
        <p:spPr/>
        <p:txBody>
          <a:bodyPr/>
          <a:lstStyle/>
          <a:p>
            <a:fld id="{46B03E4E-4774-E944-990E-761C025100EC}" type="slidenum">
              <a:rPr lang="en-US" smtClean="0"/>
              <a:t>32</a:t>
            </a:fld>
            <a:endParaRPr lang="en-US"/>
          </a:p>
        </p:txBody>
      </p:sp>
    </p:spTree>
    <p:extLst>
      <p:ext uri="{BB962C8B-B14F-4D97-AF65-F5344CB8AC3E}">
        <p14:creationId xmlns:p14="http://schemas.microsoft.com/office/powerpoint/2010/main" val="35833876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33</a:t>
            </a:fld>
            <a:endParaRPr lang="en-US"/>
          </a:p>
        </p:txBody>
      </p:sp>
    </p:spTree>
    <p:extLst>
      <p:ext uri="{BB962C8B-B14F-4D97-AF65-F5344CB8AC3E}">
        <p14:creationId xmlns:p14="http://schemas.microsoft.com/office/powerpoint/2010/main" val="2575883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Because parallel programs depend on many hardware and software components, it is often the case that they do not perform the same on different machines/architectures/OS. It is a good practice to benchmark your code against the various computer hardware and software components you are planning to work with.</a:t>
            </a:r>
          </a:p>
          <a:p>
            <a:r>
              <a:rPr lang="en-US" sz="1200" b="0" i="0" kern="1200" dirty="0">
                <a:solidFill>
                  <a:schemeClr val="tx1"/>
                </a:solidFill>
                <a:effectLst/>
                <a:latin typeface="+mn-lt"/>
                <a:ea typeface="+mn-ea"/>
                <a:cs typeface="+mn-cs"/>
              </a:rPr>
              <a:t>There’s a need for performance metrics and software tools to evaluate the performance and decide its use is convenient or not. Since the focus of parallel computing is to solve large problems in a relatively short time, there are several factors that may contribute to this evaluation:</a:t>
            </a:r>
          </a:p>
          <a:p>
            <a:r>
              <a:rPr lang="en-US" sz="1200" b="0" i="0" kern="1200" dirty="0">
                <a:solidFill>
                  <a:schemeClr val="tx1"/>
                </a:solidFill>
                <a:effectLst/>
                <a:latin typeface="+mn-lt"/>
                <a:ea typeface="+mn-ea"/>
                <a:cs typeface="+mn-cs"/>
              </a:rPr>
              <a:t>The type of hardware used</a:t>
            </a:r>
          </a:p>
          <a:p>
            <a:r>
              <a:rPr lang="en-US" sz="1200" b="0" i="0" kern="1200" dirty="0">
                <a:solidFill>
                  <a:schemeClr val="tx1"/>
                </a:solidFill>
                <a:effectLst/>
                <a:latin typeface="+mn-lt"/>
                <a:ea typeface="+mn-ea"/>
                <a:cs typeface="+mn-cs"/>
              </a:rPr>
              <a:t>The degree of parallelism of the problem</a:t>
            </a:r>
          </a:p>
          <a:p>
            <a:r>
              <a:rPr lang="en-US" sz="1200" b="0" i="0" kern="1200" dirty="0">
                <a:solidFill>
                  <a:schemeClr val="tx1"/>
                </a:solidFill>
                <a:effectLst/>
                <a:latin typeface="+mn-lt"/>
                <a:ea typeface="+mn-ea"/>
                <a:cs typeface="+mn-cs"/>
              </a:rPr>
              <a:t>Which parallel model is being used.</a:t>
            </a:r>
          </a:p>
          <a:p>
            <a:r>
              <a:rPr lang="en-US" sz="1200" b="0" i="0" kern="1200" dirty="0">
                <a:solidFill>
                  <a:schemeClr val="tx1"/>
                </a:solidFill>
                <a:effectLst/>
                <a:latin typeface="+mn-lt"/>
                <a:ea typeface="+mn-ea"/>
                <a:cs typeface="+mn-cs"/>
              </a:rPr>
              <a:t>The performance is achieved by analyzing and quantifying the number of threads and/or the number of processes used and comparing the parallel algorithm with the sequential algorithm. Here, we introduce a few possible performance metrics: speedup, efficiency and scaling.</a:t>
            </a: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34</a:t>
            </a:fld>
            <a:endParaRPr lang="en-US"/>
          </a:p>
        </p:txBody>
      </p:sp>
    </p:spTree>
    <p:extLst>
      <p:ext uri="{BB962C8B-B14F-4D97-AF65-F5344CB8AC3E}">
        <p14:creationId xmlns:p14="http://schemas.microsoft.com/office/powerpoint/2010/main" val="2642633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Speedup</a:t>
            </a:r>
            <a:r>
              <a:rPr lang="en-US" sz="1200" b="0" i="0" kern="1200" dirty="0">
                <a:solidFill>
                  <a:schemeClr val="tx1"/>
                </a:solidFill>
                <a:effectLst/>
                <a:latin typeface="+mn-lt"/>
                <a:ea typeface="+mn-ea"/>
                <a:cs typeface="+mn-cs"/>
              </a:rPr>
              <a:t> - a measure that displays the benefit of solving a problem in parallel. Speedup </a:t>
            </a:r>
            <a:r>
              <a:rPr lang="en-US" sz="1200" b="0" i="0" u="none" strike="noStrike" kern="1200" dirty="0">
                <a:solidFill>
                  <a:schemeClr val="tx1"/>
                </a:solidFill>
                <a:effectLst/>
                <a:latin typeface="+mn-lt"/>
                <a:ea typeface="+mn-ea"/>
                <a:cs typeface="+mn-cs"/>
              </a:rPr>
              <a:t>𝑆S</a:t>
            </a:r>
            <a:r>
              <a:rPr lang="en-US" sz="1200" b="0" i="0" kern="1200" dirty="0">
                <a:solidFill>
                  <a:schemeClr val="tx1"/>
                </a:solidFill>
                <a:effectLst/>
                <a:latin typeface="+mn-lt"/>
                <a:ea typeface="+mn-ea"/>
                <a:cs typeface="+mn-cs"/>
              </a:rPr>
              <a:t> is defined as the ratio between the time it takes to run a problem in serial </a:t>
            </a:r>
            <a:r>
              <a:rPr lang="en-US" sz="1200" b="0" i="0" u="none" strike="noStrike" kern="1200" dirty="0">
                <a:solidFill>
                  <a:schemeClr val="tx1"/>
                </a:solidFill>
                <a:effectLst/>
                <a:latin typeface="+mn-lt"/>
                <a:ea typeface="+mn-ea"/>
                <a:cs typeface="+mn-cs"/>
              </a:rPr>
              <a:t>𝑇1</a:t>
            </a:r>
            <a:r>
              <a:rPr lang="en-US" sz="1200" b="0" i="0" kern="1200" dirty="0">
                <a:solidFill>
                  <a:schemeClr val="tx1"/>
                </a:solidFill>
                <a:effectLst/>
                <a:latin typeface="+mn-lt"/>
                <a:ea typeface="+mn-ea"/>
                <a:cs typeface="+mn-cs"/>
              </a:rPr>
              <a:t> (or on a single processing element) to the time required to solve the identical problem on p identical processing elements, </a:t>
            </a:r>
            <a:r>
              <a:rPr lang="en-US" sz="1200" b="0" i="0" u="none" strike="noStrike" kern="1200" dirty="0">
                <a:solidFill>
                  <a:schemeClr val="tx1"/>
                </a:solidFill>
                <a:effectLst/>
                <a:latin typeface="+mn-lt"/>
                <a:ea typeface="+mn-ea"/>
                <a:cs typeface="+mn-cs"/>
              </a:rPr>
              <a:t>𝑇𝑝</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𝑆=𝑇1/𝑇𝑝</a:t>
            </a:r>
          </a:p>
          <a:p>
            <a:r>
              <a:rPr lang="en-US" b="0" i="0" u="none" strike="noStrike" dirty="0">
                <a:effectLst/>
              </a:rPr>
              <a:t>When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𝑆=𝑝</a:t>
            </a:r>
            <a:r>
              <a:rPr lang="en-US" sz="1200" b="0" i="0" kern="1200" dirty="0">
                <a:solidFill>
                  <a:schemeClr val="tx1"/>
                </a:solidFill>
                <a:effectLst/>
                <a:latin typeface="+mn-lt"/>
                <a:ea typeface="+mn-ea"/>
                <a:cs typeface="+mn-cs"/>
              </a:rPr>
              <a:t> the speedup is considered linear. </a:t>
            </a:r>
            <a:r>
              <a:rPr lang="en-US" sz="1200" b="0" i="0" u="none" strike="noStrike" kern="1200" dirty="0">
                <a:solidFill>
                  <a:schemeClr val="tx1"/>
                </a:solidFill>
                <a:effectLst/>
                <a:latin typeface="+mn-lt"/>
                <a:ea typeface="+mn-ea"/>
                <a:cs typeface="+mn-cs"/>
              </a:rPr>
              <a:t>𝑆&lt;𝑝S&lt;p</a:t>
            </a:r>
            <a:r>
              <a:rPr lang="en-US" sz="1200" b="0" i="0" kern="1200" dirty="0">
                <a:solidFill>
                  <a:schemeClr val="tx1"/>
                </a:solidFill>
                <a:effectLst/>
                <a:latin typeface="+mn-lt"/>
                <a:ea typeface="+mn-ea"/>
                <a:cs typeface="+mn-cs"/>
              </a:rPr>
              <a:t> is real speedup and </a:t>
            </a:r>
            <a:r>
              <a:rPr lang="en-US" sz="1200" b="0" i="0" u="none" strike="noStrike" kern="1200" dirty="0">
                <a:solidFill>
                  <a:schemeClr val="tx1"/>
                </a:solidFill>
                <a:effectLst/>
                <a:latin typeface="+mn-lt"/>
                <a:ea typeface="+mn-ea"/>
                <a:cs typeface="+mn-cs"/>
              </a:rPr>
              <a:t>𝑆&gt;𝑝S&gt;p</a:t>
            </a:r>
            <a:r>
              <a:rPr lang="en-US" sz="1200" b="0" i="0" kern="1200" dirty="0">
                <a:solidFill>
                  <a:schemeClr val="tx1"/>
                </a:solidFill>
                <a:effectLst/>
                <a:latin typeface="+mn-lt"/>
                <a:ea typeface="+mn-ea"/>
                <a:cs typeface="+mn-cs"/>
              </a:rPr>
              <a:t> is super-linear speedup.</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Efficiency</a:t>
            </a:r>
            <a:r>
              <a:rPr lang="en-US" sz="1200" b="0" i="0" kern="1200" dirty="0">
                <a:solidFill>
                  <a:schemeClr val="tx1"/>
                </a:solidFill>
                <a:effectLst/>
                <a:latin typeface="+mn-lt"/>
                <a:ea typeface="+mn-ea"/>
                <a:cs typeface="+mn-cs"/>
              </a:rPr>
              <a:t> - is a measure that estimates how well utilized the processing elements are at solving a task, compared to how much effort is wasted on communication and synchronization. Efficiency </a:t>
            </a:r>
            <a:r>
              <a:rPr lang="en-US" sz="1200" b="0" i="0" u="none" strike="noStrike" kern="1200" dirty="0">
                <a:solidFill>
                  <a:schemeClr val="tx1"/>
                </a:solidFill>
                <a:effectLst/>
                <a:latin typeface="+mn-lt"/>
                <a:ea typeface="+mn-ea"/>
                <a:cs typeface="+mn-cs"/>
              </a:rPr>
              <a:t>𝐸</a:t>
            </a:r>
            <a:r>
              <a:rPr lang="en-US" sz="1200" b="0" i="0" kern="1200" dirty="0">
                <a:solidFill>
                  <a:schemeClr val="tx1"/>
                </a:solidFill>
                <a:effectLst/>
                <a:latin typeface="+mn-lt"/>
                <a:ea typeface="+mn-ea"/>
                <a:cs typeface="+mn-cs"/>
              </a:rPr>
              <a:t> is defined as the ratio of the speedup </a:t>
            </a:r>
            <a:r>
              <a:rPr lang="en-US" sz="1200" b="0" i="0" u="none" strike="noStrike" kern="1200" dirty="0">
                <a:solidFill>
                  <a:schemeClr val="tx1"/>
                </a:solidFill>
                <a:effectLst/>
                <a:latin typeface="+mn-lt"/>
                <a:ea typeface="+mn-ea"/>
                <a:cs typeface="+mn-cs"/>
              </a:rPr>
              <a:t>S</a:t>
            </a:r>
            <a:r>
              <a:rPr lang="en-US" sz="1200" b="0" i="0" kern="1200" dirty="0">
                <a:solidFill>
                  <a:schemeClr val="tx1"/>
                </a:solidFill>
                <a:effectLst/>
                <a:latin typeface="+mn-lt"/>
                <a:ea typeface="+mn-ea"/>
                <a:cs typeface="+mn-cs"/>
              </a:rPr>
              <a:t> by the number of processing elements </a:t>
            </a:r>
            <a:r>
              <a:rPr lang="en-US" sz="1200" b="0" i="0" u="none" strike="noStrike" kern="1200" dirty="0">
                <a:solidFill>
                  <a:schemeClr val="tx1"/>
                </a:solidFill>
                <a:effectLst/>
                <a:latin typeface="+mn-lt"/>
                <a:ea typeface="+mn-ea"/>
                <a:cs typeface="+mn-cs"/>
              </a:rPr>
              <a:t>𝑝</a:t>
            </a:r>
            <a:r>
              <a:rPr lang="en-US" sz="1200" b="0" i="0"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𝐸=𝑆/𝑝=𝑇1/𝑝∗𝑇𝑝</a:t>
            </a:r>
          </a:p>
          <a:p>
            <a:r>
              <a:rPr lang="en-US" sz="1200" b="0" i="0" u="none" strike="noStrike" kern="1200" dirty="0">
                <a:solidFill>
                  <a:schemeClr val="tx1"/>
                </a:solidFill>
                <a:effectLst/>
                <a:latin typeface="+mn-lt"/>
                <a:ea typeface="+mn-ea"/>
                <a:cs typeface="+mn-cs"/>
              </a:rPr>
              <a:t>When the </a:t>
            </a:r>
            <a:r>
              <a:rPr lang="en-US" sz="1200" b="0" i="0" kern="1200" dirty="0">
                <a:solidFill>
                  <a:schemeClr val="tx1"/>
                </a:solidFill>
                <a:effectLst/>
                <a:latin typeface="+mn-lt"/>
                <a:ea typeface="+mn-ea"/>
                <a:cs typeface="+mn-cs"/>
              </a:rPr>
              <a:t>speedup is linear, the efficiency becomes 1, otherwise E&lt;1. E&lt;&lt;1 means that the program does not parallelize well.</a:t>
            </a:r>
          </a:p>
        </p:txBody>
      </p:sp>
      <p:sp>
        <p:nvSpPr>
          <p:cNvPr id="4" name="Slide Number Placeholder 3"/>
          <p:cNvSpPr>
            <a:spLocks noGrp="1"/>
          </p:cNvSpPr>
          <p:nvPr>
            <p:ph type="sldNum" sz="quarter" idx="10"/>
          </p:nvPr>
        </p:nvSpPr>
        <p:spPr/>
        <p:txBody>
          <a:bodyPr/>
          <a:lstStyle/>
          <a:p>
            <a:fld id="{46B03E4E-4774-E944-990E-761C025100EC}" type="slidenum">
              <a:rPr lang="en-US" smtClean="0"/>
              <a:t>35</a:t>
            </a:fld>
            <a:endParaRPr lang="en-US"/>
          </a:p>
        </p:txBody>
      </p:sp>
    </p:spTree>
    <p:extLst>
      <p:ext uri="{BB962C8B-B14F-4D97-AF65-F5344CB8AC3E}">
        <p14:creationId xmlns:p14="http://schemas.microsoft.com/office/powerpoint/2010/main" val="2659207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Scaling</a:t>
            </a:r>
            <a:r>
              <a:rPr lang="en-US" sz="1200" b="0" i="0" kern="1200" dirty="0">
                <a:solidFill>
                  <a:schemeClr val="tx1"/>
                </a:solidFill>
                <a:effectLst/>
                <a:latin typeface="+mn-lt"/>
                <a:ea typeface="+mn-ea"/>
                <a:cs typeface="+mn-cs"/>
              </a:rPr>
              <a:t> - is defined as the ability to be efficient on a parallel machine/environment. It identifies the computing power/speed of execution in proportion with the number of processing elements.</a:t>
            </a:r>
          </a:p>
          <a:p>
            <a:pPr lvl="1"/>
            <a:r>
              <a:rPr lang="en-US" sz="1200" b="1" i="0" kern="1200" dirty="0">
                <a:solidFill>
                  <a:schemeClr val="tx1"/>
                </a:solidFill>
                <a:effectLst/>
                <a:latin typeface="+mn-lt"/>
                <a:ea typeface="+mn-ea"/>
                <a:cs typeface="+mn-cs"/>
              </a:rPr>
              <a:t>Strong Scaling</a:t>
            </a:r>
            <a:r>
              <a:rPr lang="en-US" sz="1200" b="0" i="0" kern="1200" dirty="0">
                <a:solidFill>
                  <a:schemeClr val="tx1"/>
                </a:solidFill>
                <a:effectLst/>
                <a:latin typeface="+mn-lt"/>
                <a:ea typeface="+mn-ea"/>
                <a:cs typeface="+mn-cs"/>
              </a:rPr>
              <a:t> - the total problem size stays fixed while the number of processing elements increases. This approach is good when trying to run the same problem faster. Perfect scaling would be when the problem is solved in </a:t>
            </a:r>
            <a:r>
              <a:rPr lang="en-US" sz="1200" b="0" i="0" u="none" strike="noStrike" kern="1200" dirty="0">
                <a:solidFill>
                  <a:schemeClr val="tx1"/>
                </a:solidFill>
                <a:effectLst/>
                <a:latin typeface="+mn-lt"/>
                <a:ea typeface="+mn-ea"/>
                <a:cs typeface="+mn-cs"/>
              </a:rPr>
              <a:t>1/𝑝</a:t>
            </a:r>
            <a:r>
              <a:rPr lang="en-US" sz="1200" b="0" i="0" kern="1200" dirty="0">
                <a:solidFill>
                  <a:schemeClr val="tx1"/>
                </a:solidFill>
                <a:effectLst/>
                <a:latin typeface="+mn-lt"/>
                <a:ea typeface="+mn-ea"/>
                <a:cs typeface="+mn-cs"/>
              </a:rPr>
              <a:t> time of the serial run.</a:t>
            </a:r>
          </a:p>
          <a:p>
            <a:pPr lvl="1"/>
            <a:r>
              <a:rPr lang="en-US" sz="1200" b="1" i="0" kern="1200" dirty="0">
                <a:solidFill>
                  <a:schemeClr val="tx1"/>
                </a:solidFill>
                <a:effectLst/>
                <a:latin typeface="+mn-lt"/>
                <a:ea typeface="+mn-ea"/>
                <a:cs typeface="+mn-cs"/>
              </a:rPr>
              <a:t>Weak Scaling</a:t>
            </a:r>
            <a:r>
              <a:rPr lang="en-US" sz="1200" b="0" i="0" kern="1200" dirty="0">
                <a:solidFill>
                  <a:schemeClr val="tx1"/>
                </a:solidFill>
                <a:effectLst/>
                <a:latin typeface="+mn-lt"/>
                <a:ea typeface="+mn-ea"/>
                <a:cs typeface="+mn-cs"/>
              </a:rPr>
              <a:t> - the problem size per processing element stays fixed as the number of processing elements increases. The total problem size is proportional to the number of processing elements. This approach can give more general information about parallel applications by testing if larger problems can be solved in proportional times.</a:t>
            </a:r>
          </a:p>
          <a:p>
            <a:br>
              <a:rPr lang="en-US" dirty="0"/>
            </a:br>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The scalability of a parallel program is a result of multiple interrelated factors. It is often the case that simply adding multiple processors does not improve scalability. In this case, one needs to investigate the inherent limits and bottlenecks of the software. It may be I/O-bound, memory-bound, network-bound, processor speed-bound or may contain multiple non-parallelizable segments.</a:t>
            </a:r>
          </a:p>
        </p:txBody>
      </p:sp>
      <p:sp>
        <p:nvSpPr>
          <p:cNvPr id="4" name="Slide Number Placeholder 3"/>
          <p:cNvSpPr>
            <a:spLocks noGrp="1"/>
          </p:cNvSpPr>
          <p:nvPr>
            <p:ph type="sldNum" sz="quarter" idx="10"/>
          </p:nvPr>
        </p:nvSpPr>
        <p:spPr/>
        <p:txBody>
          <a:bodyPr/>
          <a:lstStyle/>
          <a:p>
            <a:fld id="{46B03E4E-4774-E944-990E-761C025100EC}" type="slidenum">
              <a:rPr lang="en-US" smtClean="0"/>
              <a:t>36</a:t>
            </a:fld>
            <a:endParaRPr lang="en-US"/>
          </a:p>
        </p:txBody>
      </p:sp>
    </p:spTree>
    <p:extLst>
      <p:ext uri="{BB962C8B-B14F-4D97-AF65-F5344CB8AC3E}">
        <p14:creationId xmlns:p14="http://schemas.microsoft.com/office/powerpoint/2010/main" val="40472613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OpenMP</a:t>
            </a:r>
            <a:r>
              <a:rPr lang="en-US" sz="1200" b="0" i="0" kern="1200" dirty="0">
                <a:solidFill>
                  <a:schemeClr val="tx1"/>
                </a:solidFill>
                <a:effectLst/>
                <a:latin typeface="+mn-lt"/>
                <a:ea typeface="+mn-ea"/>
                <a:cs typeface="+mn-cs"/>
              </a:rPr>
              <a:t> - stands for Open Multi-Processing and the industry standard for threading. It is used in many of the hardware and software vendors, organizations and individuals. It is compiler directive based, portable, multi-platform OS. Available in C/C++ and Fortran implementations and very easy to use. OpenMP principles:</a:t>
            </a:r>
          </a:p>
          <a:p>
            <a:r>
              <a:rPr lang="en-US" sz="1200" b="0" i="0" kern="1200" dirty="0">
                <a:solidFill>
                  <a:schemeClr val="tx1"/>
                </a:solidFill>
                <a:effectLst/>
                <a:latin typeface="+mn-lt"/>
                <a:ea typeface="+mn-ea"/>
                <a:cs typeface="+mn-cs"/>
              </a:rPr>
              <a:t>Uses the fork-join method for parallel execution - all programs being with a single master thread that runs in serial until the parallel regions are reached. The master then "forks" parallel threads within the parallel region and "joins" the threads after they are all complete to execute their part.</a:t>
            </a:r>
          </a:p>
          <a:p>
            <a:r>
              <a:rPr lang="en-US" sz="1200" b="0" i="0" kern="1200" dirty="0">
                <a:solidFill>
                  <a:schemeClr val="tx1"/>
                </a:solidFill>
                <a:effectLst/>
                <a:latin typeface="+mn-lt"/>
                <a:ea typeface="+mn-ea"/>
                <a:cs typeface="+mn-cs"/>
              </a:rPr>
              <a:t>Most data within the parallel region is shared, unless specified otherwise by the programmer.</a:t>
            </a:r>
          </a:p>
          <a:p>
            <a:r>
              <a:rPr lang="en-US" sz="1200" b="0" i="0" kern="1200" dirty="0">
                <a:solidFill>
                  <a:schemeClr val="tx1"/>
                </a:solidFill>
                <a:effectLst/>
                <a:latin typeface="+mn-lt"/>
                <a:ea typeface="+mn-ea"/>
                <a:cs typeface="+mn-cs"/>
              </a:rPr>
              <a:t>OpenMP has no I/O specifications so be careful when reading/writing to the same file.</a:t>
            </a:r>
          </a:p>
          <a:p>
            <a:endParaRPr lang="en-US" dirty="0"/>
          </a:p>
          <a:p>
            <a:r>
              <a:rPr lang="en-US" dirty="0"/>
              <a:t>Exercise description:</a:t>
            </a:r>
          </a:p>
          <a:p>
            <a:r>
              <a:rPr lang="en-US" sz="1200" b="0" i="0" kern="1200" dirty="0">
                <a:solidFill>
                  <a:schemeClr val="tx1"/>
                </a:solidFill>
                <a:effectLst/>
                <a:latin typeface="+mn-lt"/>
                <a:ea typeface="+mn-ea"/>
                <a:cs typeface="+mn-cs"/>
              </a:rPr>
              <a:t>In this exercise, we will run a C++ code with OpenMP parallelization. The motivation to use OpenMP in HPC applications is that it is often the preferred method to parallelization on a single node. OpenMP is generally limited to a single node, but is highly efficient when combined with MPI (discussed later) to allow for full scalability on the cluster.</a:t>
            </a:r>
            <a:endParaRPr lang="en-US" dirty="0"/>
          </a:p>
        </p:txBody>
      </p:sp>
      <p:sp>
        <p:nvSpPr>
          <p:cNvPr id="4" name="Slide Number Placeholder 3"/>
          <p:cNvSpPr>
            <a:spLocks noGrp="1"/>
          </p:cNvSpPr>
          <p:nvPr>
            <p:ph type="sldNum" sz="quarter" idx="5"/>
          </p:nvPr>
        </p:nvSpPr>
        <p:spPr/>
        <p:txBody>
          <a:bodyPr/>
          <a:lstStyle/>
          <a:p>
            <a:fld id="{46B03E4E-4774-E944-990E-761C025100EC}" type="slidenum">
              <a:rPr lang="en-US" smtClean="0"/>
              <a:t>38</a:t>
            </a:fld>
            <a:endParaRPr lang="en-US"/>
          </a:p>
        </p:txBody>
      </p:sp>
    </p:spTree>
    <p:extLst>
      <p:ext uri="{BB962C8B-B14F-4D97-AF65-F5344CB8AC3E}">
        <p14:creationId xmlns:p14="http://schemas.microsoft.com/office/powerpoint/2010/main" val="997815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Parallel examples in C/C++ and Python.</a:t>
            </a:r>
          </a:p>
        </p:txBody>
      </p:sp>
      <p:sp>
        <p:nvSpPr>
          <p:cNvPr id="4" name="Slide Number Placeholder 3"/>
          <p:cNvSpPr>
            <a:spLocks noGrp="1"/>
          </p:cNvSpPr>
          <p:nvPr>
            <p:ph type="sldNum" sz="quarter" idx="5"/>
          </p:nvPr>
        </p:nvSpPr>
        <p:spPr/>
        <p:txBody>
          <a:bodyPr/>
          <a:lstStyle/>
          <a:p>
            <a:fld id="{46B03E4E-4774-E944-990E-761C025100EC}" type="slidenum">
              <a:rPr lang="en-US" smtClean="0"/>
              <a:t>4</a:t>
            </a:fld>
            <a:endParaRPr lang="en-US"/>
          </a:p>
        </p:txBody>
      </p:sp>
    </p:spTree>
    <p:extLst>
      <p:ext uri="{BB962C8B-B14F-4D97-AF65-F5344CB8AC3E}">
        <p14:creationId xmlns:p14="http://schemas.microsoft.com/office/powerpoint/2010/main" val="1174758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39</a:t>
            </a:fld>
            <a:endParaRPr lang="en-US"/>
          </a:p>
        </p:txBody>
      </p:sp>
    </p:spTree>
    <p:extLst>
      <p:ext uri="{BB962C8B-B14F-4D97-AF65-F5344CB8AC3E}">
        <p14:creationId xmlns:p14="http://schemas.microsoft.com/office/powerpoint/2010/main" val="3404280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6B03E4E-4774-E944-990E-761C025100EC}" type="slidenum">
              <a:rPr lang="en-US" smtClean="0"/>
              <a:t>40</a:t>
            </a:fld>
            <a:endParaRPr lang="en-US"/>
          </a:p>
        </p:txBody>
      </p:sp>
    </p:spTree>
    <p:extLst>
      <p:ext uri="{BB962C8B-B14F-4D97-AF65-F5344CB8AC3E}">
        <p14:creationId xmlns:p14="http://schemas.microsoft.com/office/powerpoint/2010/main" val="2746853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Amdahl’s insights are often used when designing processors and parallel algorithms. It states that the maximum speedup that can be achieved is limited by the serial(non-parallelizable)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Where </a:t>
            </a:r>
            <a:r>
              <a:rPr lang="en-US" sz="1200" b="0" i="0" u="none" strike="noStrike" kern="1200" dirty="0">
                <a:solidFill>
                  <a:schemeClr val="tx1"/>
                </a:solidFill>
                <a:effectLst/>
                <a:latin typeface="+mn-lt"/>
                <a:ea typeface="+mn-ea"/>
                <a:cs typeface="+mn-cs"/>
              </a:rPr>
              <a:t>1−𝑝</a:t>
            </a:r>
            <a:r>
              <a:rPr lang="en-US" sz="1200" b="0" i="0" kern="1200" dirty="0">
                <a:solidFill>
                  <a:schemeClr val="tx1"/>
                </a:solidFill>
                <a:effectLst/>
                <a:latin typeface="+mn-lt"/>
                <a:ea typeface="+mn-ea"/>
                <a:cs typeface="+mn-cs"/>
              </a:rPr>
              <a:t> denotes the serial component of a program. For example, in a program that has 80% of the code in parallel, the rest 20% is serial. Then the maximum achievable speedup is: </a:t>
            </a:r>
            <a:r>
              <a:rPr lang="en-US" sz="1200" b="0" i="0" u="none" strike="noStrike" kern="1200" dirty="0">
                <a:solidFill>
                  <a:schemeClr val="tx1"/>
                </a:solidFill>
                <a:effectLst/>
                <a:latin typeface="+mn-lt"/>
                <a:ea typeface="+mn-ea"/>
                <a:cs typeface="+mn-cs"/>
              </a:rPr>
              <a:t>𝑆=1/0.2=8</a:t>
            </a:r>
            <a:r>
              <a:rPr lang="en-US" sz="1200" b="0" i="0" kern="1200" dirty="0">
                <a:solidFill>
                  <a:schemeClr val="tx1"/>
                </a:solidFill>
                <a:effectLst/>
                <a:latin typeface="+mn-lt"/>
                <a:ea typeface="+mn-ea"/>
                <a:cs typeface="+mn-cs"/>
              </a:rPr>
              <a:t>. Meaning that even for an infinite number of processing elements, the parallel program would run 8 times faster than the serial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Amdahl’s law assumes a fixed-problem size and assumes that the overall workload of a program does not change with respect to the machine size (# of processors).</a:t>
            </a:r>
          </a:p>
        </p:txBody>
      </p:sp>
      <p:sp>
        <p:nvSpPr>
          <p:cNvPr id="4" name="Slide Number Placeholder 3"/>
          <p:cNvSpPr>
            <a:spLocks noGrp="1"/>
          </p:cNvSpPr>
          <p:nvPr>
            <p:ph type="sldNum" sz="quarter" idx="10"/>
          </p:nvPr>
        </p:nvSpPr>
        <p:spPr/>
        <p:txBody>
          <a:bodyPr/>
          <a:lstStyle/>
          <a:p>
            <a:fld id="{46B03E4E-4774-E944-990E-761C025100EC}" type="slidenum">
              <a:rPr lang="en-US" smtClean="0"/>
              <a:t>43</a:t>
            </a:fld>
            <a:endParaRPr lang="en-US"/>
          </a:p>
        </p:txBody>
      </p:sp>
    </p:spTree>
    <p:extLst>
      <p:ext uri="{BB962C8B-B14F-4D97-AF65-F5344CB8AC3E}">
        <p14:creationId xmlns:p14="http://schemas.microsoft.com/office/powerpoint/2010/main" val="2505295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Gustafson’s Law addresses the deficiency of Amdahl’s law, which does not consider the number of computing resources involved in solving a task. It suggests that the best way to solve the execution time of a parallel problem is to consider all the computing resources, and on the basis of this information it fixes the problem.</a:t>
            </a:r>
          </a:p>
        </p:txBody>
      </p:sp>
      <p:sp>
        <p:nvSpPr>
          <p:cNvPr id="4" name="Slide Number Placeholder 3"/>
          <p:cNvSpPr>
            <a:spLocks noGrp="1"/>
          </p:cNvSpPr>
          <p:nvPr>
            <p:ph type="sldNum" sz="quarter" idx="10"/>
          </p:nvPr>
        </p:nvSpPr>
        <p:spPr/>
        <p:txBody>
          <a:bodyPr/>
          <a:lstStyle/>
          <a:p>
            <a:fld id="{46B03E4E-4774-E944-990E-761C025100EC}" type="slidenum">
              <a:rPr lang="en-US" smtClean="0"/>
              <a:t>44</a:t>
            </a:fld>
            <a:endParaRPr lang="en-US"/>
          </a:p>
        </p:txBody>
      </p:sp>
    </p:spTree>
    <p:extLst>
      <p:ext uri="{BB962C8B-B14F-4D97-AF65-F5344CB8AC3E}">
        <p14:creationId xmlns:p14="http://schemas.microsoft.com/office/powerpoint/2010/main" val="2195772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taken from Mellanox Technologies: https://</a:t>
            </a:r>
            <a:r>
              <a:rPr lang="en-US" dirty="0" err="1"/>
              <a:t>www.mellanox.com</a:t>
            </a:r>
            <a:r>
              <a:rPr lang="en-US"/>
              <a:t>/pdf/whitepapers/IB_Intro_WP_190.pdf</a:t>
            </a:r>
          </a:p>
        </p:txBody>
      </p:sp>
      <p:sp>
        <p:nvSpPr>
          <p:cNvPr id="4" name="Slide Number Placeholder 3"/>
          <p:cNvSpPr>
            <a:spLocks noGrp="1"/>
          </p:cNvSpPr>
          <p:nvPr>
            <p:ph type="sldNum" sz="quarter" idx="5"/>
          </p:nvPr>
        </p:nvSpPr>
        <p:spPr/>
        <p:txBody>
          <a:bodyPr/>
          <a:lstStyle/>
          <a:p>
            <a:fld id="{46B03E4E-4774-E944-990E-761C025100EC}" type="slidenum">
              <a:rPr lang="en-US" smtClean="0"/>
              <a:t>45</a:t>
            </a:fld>
            <a:endParaRPr lang="en-US"/>
          </a:p>
        </p:txBody>
      </p:sp>
    </p:spTree>
    <p:extLst>
      <p:ext uri="{BB962C8B-B14F-4D97-AF65-F5344CB8AC3E}">
        <p14:creationId xmlns:p14="http://schemas.microsoft.com/office/powerpoint/2010/main" val="7796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High Performance Computing (HPC) is performing computations on a so-called supercomputer, which is usually a system that is considered at the frontline of contemporary processing capacity. The processing capacity is mainly evaluated based on the processing speed and the memory capacity. Typically, this is achieved through connecting many powerful computers together into a </a:t>
            </a:r>
            <a:r>
              <a:rPr lang="en-US" sz="1200" b="1" i="0" kern="1200" dirty="0">
                <a:solidFill>
                  <a:schemeClr val="tx1"/>
                </a:solidFill>
                <a:effectLst/>
                <a:latin typeface="+mn-lt"/>
                <a:ea typeface="+mn-ea"/>
                <a:cs typeface="+mn-cs"/>
              </a:rPr>
              <a:t>computer cluster</a:t>
            </a:r>
            <a:r>
              <a:rPr lang="en-US" sz="1200" b="0" i="0" kern="1200" dirty="0">
                <a:solidFill>
                  <a:schemeClr val="tx1"/>
                </a:solidFill>
                <a:effectLst/>
                <a:latin typeface="+mn-lt"/>
                <a:ea typeface="+mn-ea"/>
                <a:cs typeface="+mn-cs"/>
              </a:rPr>
              <a:t> via a computer network, so that the many connected computers can be used as a single machine. The HPC system relies on parallel computing technology in order to process data extremely fast.</a:t>
            </a:r>
          </a:p>
          <a:p>
            <a:endParaRPr lang="en-US" sz="1200" b="0" i="0" kern="1200" dirty="0">
              <a:solidFill>
                <a:schemeClr val="tx1"/>
              </a:solidFill>
              <a:effectLst/>
              <a:latin typeface="+mn-lt"/>
              <a:ea typeface="+mn-ea"/>
              <a:cs typeface="+mn-cs"/>
            </a:endParaRPr>
          </a:p>
          <a:p>
            <a:r>
              <a:rPr lang="en-US" dirty="0"/>
              <a:t>Discovery Cluster in the MGHPCC (Holyoke, MA)</a:t>
            </a:r>
          </a:p>
          <a:p>
            <a:r>
              <a:rPr lang="en-US" dirty="0"/>
              <a:t>24,000 CPU cores </a:t>
            </a:r>
          </a:p>
          <a:p>
            <a:r>
              <a:rPr lang="en-US" dirty="0"/>
              <a:t>over 200 GPUs</a:t>
            </a:r>
          </a:p>
          <a:p>
            <a:r>
              <a:rPr lang="en-US" dirty="0"/>
              <a:t>Connected to Northeastern via 10 Gbps Ethernet (</a:t>
            </a:r>
            <a:r>
              <a:rPr lang="en-US" dirty="0" err="1"/>
              <a:t>GbE</a:t>
            </a:r>
            <a:r>
              <a:rPr lang="en-US" dirty="0"/>
              <a:t>) </a:t>
            </a:r>
          </a:p>
          <a:p>
            <a:r>
              <a:rPr lang="en-US" dirty="0"/>
              <a:t>Active, archive, secure, and cloud storage solutions</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5</a:t>
            </a:fld>
            <a:endParaRPr lang="en-US"/>
          </a:p>
        </p:txBody>
      </p:sp>
    </p:spTree>
    <p:extLst>
      <p:ext uri="{BB962C8B-B14F-4D97-AF65-F5344CB8AC3E}">
        <p14:creationId xmlns:p14="http://schemas.microsoft.com/office/powerpoint/2010/main" val="162279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6</a:t>
            </a:fld>
            <a:endParaRPr lang="en-US"/>
          </a:p>
        </p:txBody>
      </p:sp>
    </p:spTree>
    <p:extLst>
      <p:ext uri="{BB962C8B-B14F-4D97-AF65-F5344CB8AC3E}">
        <p14:creationId xmlns:p14="http://schemas.microsoft.com/office/powerpoint/2010/main" val="323790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Compute node / Node</a:t>
            </a:r>
            <a:r>
              <a:rPr lang="en-US" sz="1200" b="0" i="0" kern="1200" dirty="0">
                <a:solidFill>
                  <a:schemeClr val="tx1"/>
                </a:solidFill>
                <a:effectLst/>
                <a:latin typeface="+mn-lt"/>
                <a:ea typeface="+mn-ea"/>
                <a:cs typeface="+mn-cs"/>
              </a:rPr>
              <a:t> - a standalone computer/server/worker node in the cluster, which is running its own instance of the operating system (typically, Linux-OS like CentOS) and is interconnected with the other nodes via a network. Usually has multiple CPUs/processors/cores a separate memory, network interfaces, etc.</a:t>
            </a:r>
          </a:p>
          <a:p>
            <a:r>
              <a:rPr lang="en-US" sz="1200" b="1" i="0" kern="1200" dirty="0">
                <a:solidFill>
                  <a:schemeClr val="tx1"/>
                </a:solidFill>
                <a:effectLst/>
                <a:latin typeface="+mn-lt"/>
                <a:ea typeface="+mn-ea"/>
                <a:cs typeface="+mn-cs"/>
              </a:rPr>
              <a:t>CPU / Socket / Processor / Core</a:t>
            </a:r>
            <a:r>
              <a:rPr lang="en-US" sz="1200" b="0" i="0" kern="1200" dirty="0">
                <a:solidFill>
                  <a:schemeClr val="tx1"/>
                </a:solidFill>
                <a:effectLst/>
                <a:latin typeface="+mn-lt"/>
                <a:ea typeface="+mn-ea"/>
                <a:cs typeface="+mn-cs"/>
              </a:rPr>
              <a:t> - may vary upon context and manufacturer. Initially, a CPU (Central Processing Unit) was referred to a single component within a computer. When multiple CPUs were introduced, each CPU was subdivided into multiple "cores", which were considered single processing units. Sockets are referred to as CPUs with multiple cores, though this term can depend on the vendor.</a:t>
            </a:r>
          </a:p>
          <a:p>
            <a:r>
              <a:rPr lang="en-US" sz="1200" b="1" i="0" kern="1200" dirty="0">
                <a:solidFill>
                  <a:schemeClr val="tx1"/>
                </a:solidFill>
                <a:effectLst/>
                <a:latin typeface="+mn-lt"/>
                <a:ea typeface="+mn-ea"/>
                <a:cs typeface="+mn-cs"/>
              </a:rPr>
              <a:t>Task</a:t>
            </a:r>
            <a:r>
              <a:rPr lang="en-US" sz="1200" b="0" i="0" kern="1200" dirty="0">
                <a:solidFill>
                  <a:schemeClr val="tx1"/>
                </a:solidFill>
                <a:effectLst/>
                <a:latin typeface="+mn-lt"/>
                <a:ea typeface="+mn-ea"/>
                <a:cs typeface="+mn-cs"/>
              </a:rPr>
              <a:t> - A logical section of a computational workflow, typically a program or a set of instructions that is executed by a parallel unit. A parallel program consists of multiple tasks executed simultaneously.</a:t>
            </a:r>
          </a:p>
          <a:p>
            <a:r>
              <a:rPr lang="en-US" sz="1200" b="1" i="0" kern="1200" dirty="0">
                <a:solidFill>
                  <a:schemeClr val="tx1"/>
                </a:solidFill>
                <a:effectLst/>
                <a:latin typeface="+mn-lt"/>
                <a:ea typeface="+mn-ea"/>
                <a:cs typeface="+mn-cs"/>
              </a:rPr>
              <a:t>Network</a:t>
            </a:r>
            <a:r>
              <a:rPr lang="en-US" sz="1200" b="0" i="0" kern="1200" dirty="0">
                <a:solidFill>
                  <a:schemeClr val="tx1"/>
                </a:solidFill>
                <a:effectLst/>
                <a:latin typeface="+mn-lt"/>
                <a:ea typeface="+mn-ea"/>
                <a:cs typeface="+mn-cs"/>
              </a:rPr>
              <a:t> - different nodes in the cluster are usually connected to each other through fast local area networks (LAN). Faster connections like InfiniBand (IB) connection provide high throughput and low latency.</a:t>
            </a:r>
          </a:p>
          <a:p>
            <a:r>
              <a:rPr lang="en-US" sz="1200" b="1" i="0" kern="1200" dirty="0">
                <a:solidFill>
                  <a:schemeClr val="tx1"/>
                </a:solidFill>
                <a:effectLst/>
                <a:latin typeface="+mn-lt"/>
                <a:ea typeface="+mn-ea"/>
                <a:cs typeface="+mn-cs"/>
              </a:rPr>
              <a:t>Partition</a:t>
            </a:r>
            <a:r>
              <a:rPr lang="en-US" sz="1200" b="0" i="0" kern="1200" dirty="0">
                <a:solidFill>
                  <a:schemeClr val="tx1"/>
                </a:solidFill>
                <a:effectLst/>
                <a:latin typeface="+mn-lt"/>
                <a:ea typeface="+mn-ea"/>
                <a:cs typeface="+mn-cs"/>
              </a:rPr>
              <a:t> - (on the Discovery cluster) are groups of nodes that are grouped into logical sets.</a:t>
            </a:r>
          </a:p>
          <a:p>
            <a:r>
              <a:rPr lang="en-US" sz="1200" b="1" i="0" kern="1200" dirty="0">
                <a:solidFill>
                  <a:schemeClr val="tx1"/>
                </a:solidFill>
                <a:effectLst/>
                <a:latin typeface="+mn-lt"/>
                <a:ea typeface="+mn-ea"/>
                <a:cs typeface="+mn-cs"/>
              </a:rPr>
              <a:t>Clock cycle</a:t>
            </a:r>
            <a:r>
              <a:rPr lang="en-US" sz="1200" b="0" i="0" kern="1200" dirty="0">
                <a:solidFill>
                  <a:schemeClr val="tx1"/>
                </a:solidFill>
                <a:effectLst/>
                <a:latin typeface="+mn-lt"/>
                <a:ea typeface="+mn-ea"/>
                <a:cs typeface="+mn-cs"/>
              </a:rPr>
              <a:t> - the speed unit of a CPU and corresponds to the electronic pulse of a CPU, during which the CPU performs a basic operation.</a:t>
            </a: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7</a:t>
            </a:fld>
            <a:endParaRPr lang="en-US"/>
          </a:p>
        </p:txBody>
      </p:sp>
    </p:spTree>
    <p:extLst>
      <p:ext uri="{BB962C8B-B14F-4D97-AF65-F5344CB8AC3E}">
        <p14:creationId xmlns:p14="http://schemas.microsoft.com/office/powerpoint/2010/main" val="1074332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widely used classification model for parallel computing is "Flynn's Classical Taxonomy", which distinguishes computer architectures based on two parameters: Instruction Stream and Data Stream, where each can be either single or multiple. These models are fairly abstract so we'll use a "processing unit" which may refer to either a core, a CPU, a processor, a computer or a set of computers.</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6B03E4E-4774-E944-990E-761C025100EC}" type="slidenum">
              <a:rPr lang="en-US" smtClean="0"/>
              <a:t>9</a:t>
            </a:fld>
            <a:endParaRPr lang="en-US"/>
          </a:p>
        </p:txBody>
      </p:sp>
    </p:spTree>
    <p:extLst>
      <p:ext uri="{BB962C8B-B14F-4D97-AF65-F5344CB8AC3E}">
        <p14:creationId xmlns:p14="http://schemas.microsoft.com/office/powerpoint/2010/main" val="277365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Single Instruction, Single Data (SISD)</a:t>
            </a:r>
            <a:r>
              <a:rPr lang="en-US" sz="1200" b="0" i="0" kern="1200" dirty="0">
                <a:solidFill>
                  <a:schemeClr val="tx1"/>
                </a:solidFill>
                <a:effectLst/>
                <a:latin typeface="+mn-lt"/>
                <a:ea typeface="+mn-ea"/>
                <a:cs typeface="+mn-cs"/>
              </a:rPr>
              <a:t> - non-parallel architecture where a single processing unit performs a single instruction on a single data stream during one clock cycle.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Single Instruction, Multiple Data (SIMD)</a:t>
            </a:r>
            <a:r>
              <a:rPr lang="en-US" sz="1200" b="0" i="0" kern="1200" dirty="0">
                <a:solidFill>
                  <a:schemeClr val="tx1"/>
                </a:solidFill>
                <a:effectLst/>
                <a:latin typeface="+mn-lt"/>
                <a:ea typeface="+mn-ea"/>
                <a:cs typeface="+mn-cs"/>
              </a:rPr>
              <a:t> - a type of parallel architecture, where a single instruction is executed by multiple processing units on different data elements at any given clock cycle. Suitable for types of problems such as graphics and image processing, and employed by graphics processor units (GPUs).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10</a:t>
            </a:fld>
            <a:endParaRPr lang="en-US"/>
          </a:p>
        </p:txBody>
      </p:sp>
    </p:spTree>
    <p:extLst>
      <p:ext uri="{BB962C8B-B14F-4D97-AF65-F5344CB8AC3E}">
        <p14:creationId xmlns:p14="http://schemas.microsoft.com/office/powerpoint/2010/main" val="3704657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Multiple Instruction, Single Data (MISD)</a:t>
            </a:r>
            <a:r>
              <a:rPr lang="en-US" sz="1200" b="0" i="0" kern="1200" dirty="0">
                <a:solidFill>
                  <a:schemeClr val="tx1"/>
                </a:solidFill>
                <a:effectLst/>
                <a:latin typeface="+mn-lt"/>
                <a:ea typeface="+mn-ea"/>
                <a:cs typeface="+mn-cs"/>
              </a:rPr>
              <a:t> - a type of parallel architecture, where each processing unit operates a different multi-instruction stream on the same data. This is the least common class of parallel architectures and few (if any) were implemented.</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Multiple Instruction, Multiple Data (MIMD)</a:t>
            </a:r>
            <a:r>
              <a:rPr lang="en-US" sz="1200" b="0" i="0" kern="1200" dirty="0">
                <a:solidFill>
                  <a:schemeClr val="tx1"/>
                </a:solidFill>
                <a:effectLst/>
                <a:latin typeface="+mn-lt"/>
                <a:ea typeface="+mn-ea"/>
                <a:cs typeface="+mn-cs"/>
              </a:rPr>
              <a:t> - the most common type of a parallel architecture, where every processing unit may execute a different instruction with a different data stream. Most modern supercomputers fall into this category as well as networked parallel computers and "grids", multi-processor SMP computers and multi-core PCs. Note that this category often contains SIMD sub-components.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B03E4E-4774-E944-990E-761C025100EC}" type="slidenum">
              <a:rPr lang="en-US" smtClean="0"/>
              <a:t>11</a:t>
            </a:fld>
            <a:endParaRPr lang="en-US"/>
          </a:p>
        </p:txBody>
      </p:sp>
    </p:spTree>
    <p:extLst>
      <p:ext uri="{BB962C8B-B14F-4D97-AF65-F5344CB8AC3E}">
        <p14:creationId xmlns:p14="http://schemas.microsoft.com/office/powerpoint/2010/main" val="3558966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ctrTitle"/>
          </p:nvPr>
        </p:nvSpPr>
        <p:spPr>
          <a:xfrm>
            <a:off x="631371" y="1122363"/>
            <a:ext cx="6096807" cy="2038526"/>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7" name="Subtitle 2"/>
          <p:cNvSpPr>
            <a:spLocks noGrp="1"/>
          </p:cNvSpPr>
          <p:nvPr>
            <p:ph type="subTitle" idx="1"/>
          </p:nvPr>
        </p:nvSpPr>
        <p:spPr>
          <a:xfrm>
            <a:off x="631371" y="3376260"/>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0"/>
          </p:nvPr>
        </p:nvSpPr>
        <p:spPr>
          <a:xfrm>
            <a:off x="6535994"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150761" y="1825625"/>
            <a:ext cx="0" cy="4571772"/>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7" name="Content Placeholder 2"/>
          <p:cNvSpPr>
            <a:spLocks noGrp="1"/>
          </p:cNvSpPr>
          <p:nvPr>
            <p:ph sz="half" idx="10"/>
          </p:nvPr>
        </p:nvSpPr>
        <p:spPr>
          <a:xfrm>
            <a:off x="6553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1"/>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biLevel thresh="50000"/>
          </a:blip>
          <a:stretch>
            <a:fillRect/>
          </a:stretch>
        </p:blipFill>
        <p:spPr>
          <a:xfrm>
            <a:off x="838200" y="337165"/>
            <a:ext cx="2858729" cy="901861"/>
          </a:xfrm>
          <a:prstGeom prst="rect">
            <a:avLst/>
          </a:prstGeom>
        </p:spPr>
      </p:pic>
      <p:sp>
        <p:nvSpPr>
          <p:cNvPr id="8"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1897380" y="1332089"/>
            <a:ext cx="875086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3"/>
          <a:stretch>
            <a:fillRect/>
          </a:stretch>
        </p:blipFill>
        <p:spPr>
          <a:xfrm>
            <a:off x="10604771" y="5559425"/>
            <a:ext cx="1079500" cy="830792"/>
          </a:xfrm>
          <a:prstGeom prst="rect">
            <a:avLst/>
          </a:prstGeom>
        </p:spPr>
      </p:pic>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71861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3320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301625"/>
            <a:ext cx="10515600" cy="1325563"/>
          </a:xfrm>
        </p:spPr>
        <p:txBody>
          <a:bodyPr/>
          <a:lstStyle/>
          <a:p>
            <a:r>
              <a:rPr lang="en-US"/>
              <a:t>Click to edit Master title style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16" name="Content Placeholder 2"/>
          <p:cNvSpPr>
            <a:spLocks noGrp="1"/>
          </p:cNvSpPr>
          <p:nvPr>
            <p:ph idx="1"/>
          </p:nvPr>
        </p:nvSpPr>
        <p:spPr>
          <a:xfrm>
            <a:off x="838200" y="1333500"/>
            <a:ext cx="10515600" cy="5056717"/>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2"/>
          <p:cNvSpPr>
            <a:spLocks noGrp="1"/>
          </p:cNvSpPr>
          <p:nvPr>
            <p:ph type="title"/>
          </p:nvPr>
        </p:nvSpPr>
        <p:spPr>
          <a:xfrm>
            <a:off x="838200" y="9525"/>
            <a:ext cx="10515600" cy="1325563"/>
          </a:xfrm>
        </p:spPr>
        <p:txBody>
          <a:bodyPr/>
          <a:lstStyle/>
          <a:p>
            <a:r>
              <a:rPr lang="en-US"/>
              <a:t>Click to edit Master title style</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alpha val="45000"/>
          </a:schemeClr>
        </a:solidFill>
        <a:effectLst/>
      </p:bgPr>
    </p:bg>
    <p:spTree>
      <p:nvGrpSpPr>
        <p:cNvPr id="1" name=""/>
        <p:cNvGrpSpPr/>
        <p:nvPr/>
      </p:nvGrpSpPr>
      <p:grpSpPr>
        <a:xfrm>
          <a:off x="0" y="0"/>
          <a:ext cx="0" cy="0"/>
          <a:chOff x="0" y="0"/>
          <a:chExt cx="0" cy="0"/>
        </a:xfrm>
      </p:grpSpPr>
      <p:cxnSp>
        <p:nvCxnSpPr>
          <p:cNvPr id="14" name="Straight Connector 13"/>
          <p:cNvCxnSpPr/>
          <p:nvPr userDrawn="1"/>
        </p:nvCxnSpPr>
        <p:spPr>
          <a:xfrm>
            <a:off x="838200" y="1039989"/>
            <a:ext cx="9766571"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6" name="Content Placeholder 2"/>
          <p:cNvSpPr>
            <a:spLocks noGrp="1"/>
          </p:cNvSpPr>
          <p:nvPr>
            <p:ph idx="1"/>
          </p:nvPr>
        </p:nvSpPr>
        <p:spPr>
          <a:xfrm>
            <a:off x="838200" y="1333500"/>
            <a:ext cx="10515600" cy="5118100"/>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
        <p:nvSpPr>
          <p:cNvPr id="8" name="Title 3"/>
          <p:cNvSpPr>
            <a:spLocks noGrp="1"/>
          </p:cNvSpPr>
          <p:nvPr>
            <p:ph type="title"/>
          </p:nvPr>
        </p:nvSpPr>
        <p:spPr>
          <a:xfrm>
            <a:off x="838200" y="9525"/>
            <a:ext cx="10515600" cy="1325563"/>
          </a:xfrm>
        </p:spPr>
        <p:txBody>
          <a:bodyPr/>
          <a:lstStyle/>
          <a:p>
            <a:r>
              <a:rPr lang="en-US"/>
              <a:t>Click to edit Master title style</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itle 1"/>
          <p:cNvSpPr>
            <a:spLocks noGrp="1"/>
          </p:cNvSpPr>
          <p:nvPr>
            <p:ph type="title"/>
          </p:nvPr>
        </p:nvSpPr>
        <p:spPr>
          <a:xfrm>
            <a:off x="838200" y="598310"/>
            <a:ext cx="10515600" cy="733779"/>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cxnSp>
        <p:nvCxnSpPr>
          <p:cNvPr id="13" name="Straight Connector 12"/>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838200" y="1692001"/>
            <a:ext cx="10515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183188" y="987425"/>
            <a:ext cx="6172200" cy="4873625"/>
          </a:xfrm>
        </p:spPr>
        <p:txBody>
          <a:bodyPr/>
          <a:lstStyle>
            <a:lvl1pPr>
              <a:defRPr sz="3200">
                <a:solidFill>
                  <a:schemeClr val="bg1"/>
                </a:solidFill>
                <a:latin typeface="Real Text Pro" charset="0"/>
                <a:ea typeface="Real Text Pro" charset="0"/>
                <a:cs typeface="Real Text Pro" charset="0"/>
              </a:defRPr>
            </a:lvl1pPr>
            <a:lvl2pPr>
              <a:defRPr sz="2800">
                <a:solidFill>
                  <a:schemeClr val="bg1"/>
                </a:solidFill>
                <a:latin typeface="Real Text Pro" charset="0"/>
                <a:ea typeface="Real Text Pro" charset="0"/>
                <a:cs typeface="Real Text Pro" charset="0"/>
              </a:defRPr>
            </a:lvl2pPr>
            <a:lvl3pPr>
              <a:defRPr sz="2400">
                <a:solidFill>
                  <a:schemeClr val="bg1"/>
                </a:solidFill>
                <a:latin typeface="Real Text Pro" charset="0"/>
                <a:ea typeface="Real Text Pro" charset="0"/>
                <a:cs typeface="Real Text Pro" charset="0"/>
              </a:defRPr>
            </a:lvl3pPr>
            <a:lvl4pPr>
              <a:defRPr sz="2000">
                <a:solidFill>
                  <a:schemeClr val="bg1"/>
                </a:solidFill>
                <a:latin typeface="Real Text Pro" charset="0"/>
                <a:ea typeface="Real Text Pro" charset="0"/>
                <a:cs typeface="Real Text Pro" charset="0"/>
              </a:defRPr>
            </a:lvl4pPr>
            <a:lvl5pPr>
              <a:defRPr sz="2000">
                <a:solidFill>
                  <a:schemeClr val="bg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3172585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9" name="Rectangle 8"/>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solidFill>
                  <a:schemeClr val="tx1"/>
                </a:solidFill>
                <a:latin typeface="Real Text Pro" charset="0"/>
                <a:ea typeface="Real Text Pro" charset="0"/>
                <a:cs typeface="Real Text Pro" charset="0"/>
              </a:defRPr>
            </a:lvl1pPr>
            <a:lvl2pPr>
              <a:defRPr sz="2800">
                <a:solidFill>
                  <a:schemeClr val="tx1"/>
                </a:solidFill>
                <a:latin typeface="Real Text Pro" charset="0"/>
                <a:ea typeface="Real Text Pro" charset="0"/>
                <a:cs typeface="Real Text Pro" charset="0"/>
              </a:defRPr>
            </a:lvl2pPr>
            <a:lvl3pPr>
              <a:defRPr sz="2400">
                <a:solidFill>
                  <a:schemeClr val="tx1"/>
                </a:solidFill>
                <a:latin typeface="Real Text Pro" charset="0"/>
                <a:ea typeface="Real Text Pro" charset="0"/>
                <a:cs typeface="Real Text Pro" charset="0"/>
              </a:defRPr>
            </a:lvl3pPr>
            <a:lvl4pPr>
              <a:defRPr sz="2000">
                <a:solidFill>
                  <a:schemeClr val="tx1"/>
                </a:solidFill>
                <a:latin typeface="Real Text Pro" charset="0"/>
                <a:ea typeface="Real Text Pro" charset="0"/>
                <a:cs typeface="Real Text Pro" charset="0"/>
              </a:defRPr>
            </a:lvl4pPr>
            <a:lvl5pPr>
              <a:defRPr sz="2000">
                <a:solidFill>
                  <a:schemeClr val="tx1"/>
                </a:solidFill>
                <a:latin typeface="Real Text Pro" charset="0"/>
                <a:ea typeface="Real Text Pro" charset="0"/>
                <a:cs typeface="Real Text Pro"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8" name="Straight Connector 7"/>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Slide">
    <p:bg>
      <p:bgRef idx="1001">
        <a:schemeClr val="bg1"/>
      </p:bgRef>
    </p:bg>
    <p:spTree>
      <p:nvGrpSpPr>
        <p:cNvPr id="1" name=""/>
        <p:cNvGrpSpPr/>
        <p:nvPr/>
      </p:nvGrpSpPr>
      <p:grpSpPr>
        <a:xfrm>
          <a:off x="0" y="0"/>
          <a:ext cx="0" cy="0"/>
          <a:chOff x="0" y="0"/>
          <a:chExt cx="0" cy="0"/>
        </a:xfrm>
      </p:grpSpPr>
      <p:sp>
        <p:nvSpPr>
          <p:cNvPr id="8"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Rectangle 8"/>
          <p:cNvSpPr/>
          <p:nvPr userDrawn="1"/>
        </p:nvSpPr>
        <p:spPr>
          <a:xfrm>
            <a:off x="4974771" y="0"/>
            <a:ext cx="721722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Title 1"/>
          <p:cNvSpPr>
            <a:spLocks noGrp="1"/>
          </p:cNvSpPr>
          <p:nvPr>
            <p:ph type="title"/>
          </p:nvPr>
        </p:nvSpPr>
        <p:spPr>
          <a:xfrm>
            <a:off x="839788" y="457200"/>
            <a:ext cx="3932237" cy="1379768"/>
          </a:xfrm>
        </p:spPr>
        <p:txBody>
          <a:bodyPr anchor="b"/>
          <a:lstStyle>
            <a:lvl1pPr>
              <a:defRPr sz="3200">
                <a:solidFill>
                  <a:schemeClr val="tx1"/>
                </a:solidFill>
                <a:latin typeface="Real Text Pro" charset="0"/>
                <a:ea typeface="Real Text Pro" charset="0"/>
                <a:cs typeface="Real Text Pro" charset="0"/>
              </a:defRPr>
            </a:lvl1pPr>
          </a:lstStyle>
          <a:p>
            <a:r>
              <a:rPr lang="en-US"/>
              <a:t>Click to edit Master title style</a:t>
            </a:r>
            <a:endParaRPr lang="en-US" dirty="0"/>
          </a:p>
        </p:txBody>
      </p:sp>
      <p:cxnSp>
        <p:nvCxnSpPr>
          <p:cNvPr id="10" name="Straight Connector 9"/>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21092648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6" name="Rectangle 5"/>
          <p:cNvSpPr/>
          <p:nvPr userDrawn="1"/>
        </p:nvSpPr>
        <p:spPr>
          <a:xfrm>
            <a:off x="1" y="0"/>
            <a:ext cx="4963886"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latin typeface="Real Text Pro" charset="0"/>
                <a:ea typeface="Real Text Pro" charset="0"/>
                <a:cs typeface="Real Text Pro"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Title 1"/>
          <p:cNvSpPr>
            <a:spLocks noGrp="1"/>
          </p:cNvSpPr>
          <p:nvPr>
            <p:ph type="title"/>
          </p:nvPr>
        </p:nvSpPr>
        <p:spPr>
          <a:xfrm>
            <a:off x="839788" y="457200"/>
            <a:ext cx="3932237" cy="1379768"/>
          </a:xfrm>
        </p:spPr>
        <p:txBody>
          <a:bodyPr anchor="b"/>
          <a:lstStyle>
            <a:lvl1pPr>
              <a:defRPr sz="3200">
                <a:solidFill>
                  <a:schemeClr val="bg1"/>
                </a:solidFill>
                <a:latin typeface="Real Text Pro" charset="0"/>
                <a:ea typeface="Real Text Pro" charset="0"/>
                <a:cs typeface="Real Text Pro" charset="0"/>
              </a:defRPr>
            </a:lvl1pPr>
          </a:lstStyle>
          <a:p>
            <a:r>
              <a:rPr lang="en-US"/>
              <a:t>Click to edit Master title style</a:t>
            </a:r>
            <a:endParaRPr lang="en-US" dirty="0"/>
          </a:p>
        </p:txBody>
      </p:sp>
      <p:cxnSp>
        <p:nvCxnSpPr>
          <p:cNvPr id="9" name="Straight Connector 8"/>
          <p:cNvCxnSpPr/>
          <p:nvPr userDrawn="1"/>
        </p:nvCxnSpPr>
        <p:spPr>
          <a:xfrm>
            <a:off x="838200" y="1841630"/>
            <a:ext cx="3933825"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pic>
        <p:nvPicPr>
          <p:cNvPr id="4" name="Picture 3"/>
          <p:cNvPicPr>
            <a:picLocks noChangeAspect="1"/>
          </p:cNvPicPr>
          <p:nvPr userDrawn="1"/>
        </p:nvPicPr>
        <p:blipFill>
          <a:blip r:embed="rId2">
            <a:biLevel thresh="50000"/>
          </a:blip>
          <a:stretch>
            <a:fillRect/>
          </a:stretch>
        </p:blipFill>
        <p:spPr>
          <a:xfrm>
            <a:off x="3343089" y="3747891"/>
            <a:ext cx="5839012" cy="1842071"/>
          </a:xfrm>
          <a:prstGeom prst="rect">
            <a:avLst/>
          </a:prstGeom>
        </p:spPr>
      </p:pic>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170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biLevel thresh="25000"/>
          </a:blip>
          <a:stretch>
            <a:fillRect/>
          </a:stretch>
        </p:blipFill>
        <p:spPr>
          <a:xfrm>
            <a:off x="3343089" y="3747891"/>
            <a:ext cx="5839012" cy="184207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End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5" name="Straight Connector 4"/>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4509994" y="3528577"/>
            <a:ext cx="3505201" cy="2336801"/>
          </a:xfrm>
          <a:prstGeom prst="rect">
            <a:avLst/>
          </a:prstGeom>
        </p:spPr>
      </p:pic>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EndSlide">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343089" y="1206500"/>
            <a:ext cx="5839012" cy="1524000"/>
          </a:xfrm>
        </p:spPr>
        <p:txBody>
          <a:bodyPr>
            <a:normAutofit/>
          </a:bodyPr>
          <a:lstStyle>
            <a:lvl1pPr algn="ctr">
              <a:defRPr sz="6000" b="1" i="0">
                <a:latin typeface="Real Text Pro Demibold" charset="0"/>
                <a:ea typeface="Real Text Pro Demibold" charset="0"/>
                <a:cs typeface="Real Text Pro Demibold" charset="0"/>
              </a:defRPr>
            </a:lvl1pPr>
          </a:lstStyle>
          <a:p>
            <a:r>
              <a:rPr lang="en-US" dirty="0"/>
              <a:t>Thank You!</a:t>
            </a:r>
          </a:p>
        </p:txBody>
      </p:sp>
      <p:cxnSp>
        <p:nvCxnSpPr>
          <p:cNvPr id="10" name="Straight Connector 9"/>
          <p:cNvCxnSpPr/>
          <p:nvPr userDrawn="1"/>
        </p:nvCxnSpPr>
        <p:spPr>
          <a:xfrm>
            <a:off x="2514600" y="2997200"/>
            <a:ext cx="7370442"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userDrawn="1"/>
        </p:nvPicPr>
        <p:blipFill>
          <a:blip r:embed="rId2"/>
          <a:stretch>
            <a:fillRect/>
          </a:stretch>
        </p:blipFill>
        <p:spPr>
          <a:xfrm>
            <a:off x="4509994" y="3528576"/>
            <a:ext cx="3505202" cy="233680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7975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Slide">
    <p:bg>
      <p:bgRef idx="1001">
        <a:schemeClr val="bg1"/>
      </p:bgRef>
    </p:bg>
    <p:spTree>
      <p:nvGrpSpPr>
        <p:cNvPr id="1" name=""/>
        <p:cNvGrpSpPr/>
        <p:nvPr/>
      </p:nvGrpSpPr>
      <p:grpSpPr>
        <a:xfrm>
          <a:off x="0" y="0"/>
          <a:ext cx="0" cy="0"/>
          <a:chOff x="0" y="0"/>
          <a:chExt cx="0" cy="0"/>
        </a:xfrm>
      </p:grpSpPr>
      <p:sp>
        <p:nvSpPr>
          <p:cNvPr id="11" name="Title 1"/>
          <p:cNvSpPr>
            <a:spLocks noGrp="1"/>
          </p:cNvSpPr>
          <p:nvPr>
            <p:ph type="ctrTitle"/>
          </p:nvPr>
        </p:nvSpPr>
        <p:spPr>
          <a:xfrm>
            <a:off x="631371" y="1122363"/>
            <a:ext cx="6096807" cy="2387600"/>
          </a:xfrm>
        </p:spPr>
        <p:txBody>
          <a:bodyPr anchor="b"/>
          <a:lstStyle>
            <a:lvl1pPr algn="l">
              <a:defRPr sz="6000">
                <a:latin typeface="Real Head Pro" charset="0"/>
                <a:ea typeface="Real Head Pro" charset="0"/>
                <a:cs typeface="Real Head Pro" charset="0"/>
              </a:defRPr>
            </a:lvl1pPr>
          </a:lstStyle>
          <a:p>
            <a:r>
              <a:rPr lang="en-US"/>
              <a:t>Click to edit Master title style</a:t>
            </a:r>
            <a:endParaRPr lang="en-US" dirty="0"/>
          </a:p>
        </p:txBody>
      </p:sp>
      <p:sp>
        <p:nvSpPr>
          <p:cNvPr id="12" name="Subtitle 2"/>
          <p:cNvSpPr>
            <a:spLocks noGrp="1"/>
          </p:cNvSpPr>
          <p:nvPr>
            <p:ph type="subTitle" idx="1"/>
          </p:nvPr>
        </p:nvSpPr>
        <p:spPr>
          <a:xfrm>
            <a:off x="631371" y="3602038"/>
            <a:ext cx="6096807" cy="1655762"/>
          </a:xfrm>
        </p:spPr>
        <p:txBody>
          <a:bodyPr/>
          <a:lstStyle>
            <a:lvl1pPr marL="0" indent="0" algn="l">
              <a:buNone/>
              <a:defRPr sz="2400">
                <a:latin typeface="Real Text Pro" charset="0"/>
                <a:ea typeface="Real Text Pro" charset="0"/>
                <a:cs typeface="Real Text Pr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1378" y="3632753"/>
            <a:ext cx="5144909" cy="3047331"/>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Slid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title"/>
          </p:nvPr>
        </p:nvSpPr>
        <p:spPr>
          <a:xfrm>
            <a:off x="831850" y="1709738"/>
            <a:ext cx="5824589" cy="2852737"/>
          </a:xfrm>
        </p:spPr>
        <p:txBody>
          <a:bodyPr anchor="b"/>
          <a:lstStyle>
            <a:lvl1pPr>
              <a:defRPr sz="6000">
                <a:solidFill>
                  <a:schemeClr val="tx1"/>
                </a:solidFill>
              </a:defRPr>
            </a:lvl1pPr>
          </a:lstStyle>
          <a:p>
            <a:r>
              <a:rPr lang="en-US"/>
              <a:t>Click to edit Master title style</a:t>
            </a:r>
            <a:endParaRPr lang="en-US" dirty="0"/>
          </a:p>
        </p:txBody>
      </p:sp>
      <p:sp>
        <p:nvSpPr>
          <p:cNvPr id="11" name="Text Placeholder 2"/>
          <p:cNvSpPr>
            <a:spLocks noGrp="1"/>
          </p:cNvSpPr>
          <p:nvPr>
            <p:ph type="body" idx="1"/>
          </p:nvPr>
        </p:nvSpPr>
        <p:spPr>
          <a:xfrm>
            <a:off x="831850" y="4589463"/>
            <a:ext cx="5824589"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a:xfrm>
            <a:off x="7404100" y="368300"/>
            <a:ext cx="4552950" cy="6325056"/>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9" name="Picture 8"/>
          <p:cNvPicPr>
            <a:picLocks noChangeAspect="1"/>
          </p:cNvPicPr>
          <p:nvPr userDrawn="1"/>
        </p:nvPicPr>
        <p:blipFill>
          <a:blip r:embed="rId2"/>
          <a:stretch>
            <a:fillRect/>
          </a:stretch>
        </p:blipFill>
        <p:spPr>
          <a:xfrm>
            <a:off x="10604771" y="5559425"/>
            <a:ext cx="1079500" cy="830792"/>
          </a:xfrm>
          <a:prstGeom prst="rect">
            <a:avLst/>
          </a:prstGeom>
        </p:spPr>
      </p:pic>
      <p:sp>
        <p:nvSpPr>
          <p:cNvPr id="4" name="Slide Number Placeholder 3"/>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745965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p:nvPr>
        </p:nvSpPr>
        <p:spPr>
          <a:xfrm>
            <a:off x="838200" y="1692001"/>
            <a:ext cx="10515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332089"/>
            <a:ext cx="9810044"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p:nvPr>
        </p:nvSpPr>
        <p:spPr>
          <a:xfrm>
            <a:off x="838200" y="302417"/>
            <a:ext cx="10515600"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pic>
        <p:nvPicPr>
          <p:cNvPr id="8" name="Picture 7"/>
          <p:cNvPicPr>
            <a:picLocks noChangeAspect="1"/>
          </p:cNvPicPr>
          <p:nvPr userDrawn="1"/>
        </p:nvPicPr>
        <p:blipFill>
          <a:blip r:embed="rId2"/>
          <a:stretch>
            <a:fillRect/>
          </a:stretch>
        </p:blipFill>
        <p:spPr>
          <a:xfrm>
            <a:off x="10604771" y="5559425"/>
            <a:ext cx="1079500" cy="830792"/>
          </a:xfrm>
          <a:prstGeom prst="rect">
            <a:avLst/>
          </a:prstGeom>
        </p:spPr>
      </p:pic>
      <p:sp>
        <p:nvSpPr>
          <p:cNvPr id="10"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lumMod val="75000"/>
                  </a:schemeClr>
                </a:solidFill>
              </a:defRPr>
            </a:lvl1pPr>
          </a:lstStyle>
          <a:p>
            <a:fld id="{2BE017B6-6466-CA44-A203-DCC007137B39}"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5" name="Straight Connector 4"/>
          <p:cNvCxnSpPr/>
          <p:nvPr userDrawn="1"/>
        </p:nvCxnSpPr>
        <p:spPr>
          <a:xfrm>
            <a:off x="838200" y="4515556"/>
            <a:ext cx="9829800"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505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4944533" cy="1325563"/>
          </a:xfrm>
        </p:spPr>
        <p:txBody>
          <a:bodyPr/>
          <a:lstStyle>
            <a:lvl1pPr>
              <a:defRPr>
                <a:solidFill>
                  <a:schemeClr val="bg1"/>
                </a:solidFill>
                <a:latin typeface="Real Head Pro" charset="0"/>
                <a:ea typeface="Real Head Pro" charset="0"/>
                <a:cs typeface="Real Head Pro" charset="0"/>
              </a:defRPr>
            </a:lvl1pPr>
          </a:lstStyle>
          <a:p>
            <a:r>
              <a:rPr lang="en-US"/>
              <a:t>Click to edit Master title style</a:t>
            </a:r>
            <a:endParaRPr lang="en-US" dirty="0"/>
          </a:p>
        </p:txBody>
      </p:sp>
      <p:sp>
        <p:nvSpPr>
          <p:cNvPr id="3" name="Content Placeholder 2"/>
          <p:cNvSpPr>
            <a:spLocks noGrp="1"/>
          </p:cNvSpPr>
          <p:nvPr>
            <p:ph sz="half" idx="1"/>
          </p:nvPr>
        </p:nvSpPr>
        <p:spPr>
          <a:xfrm>
            <a:off x="838200" y="1825625"/>
            <a:ext cx="4944533"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5994" y="1825625"/>
            <a:ext cx="5181600" cy="4351338"/>
          </a:xfrm>
        </p:spPr>
        <p:txBody>
          <a:bodyPr/>
          <a:lstStyle>
            <a:lvl1pPr>
              <a:defRPr>
                <a:latin typeface="Real Text Pro" charset="0"/>
                <a:ea typeface="Real Text Pro" charset="0"/>
                <a:cs typeface="Real Text Pro" charset="0"/>
              </a:defRPr>
            </a:lvl1pPr>
            <a:lvl2pPr>
              <a:defRPr>
                <a:latin typeface="Real Text Pro" charset="0"/>
                <a:ea typeface="Real Text Pro" charset="0"/>
                <a:cs typeface="Real Text Pro" charset="0"/>
              </a:defRPr>
            </a:lvl2pPr>
            <a:lvl3pPr>
              <a:defRPr>
                <a:latin typeface="Real Text Pro" charset="0"/>
                <a:ea typeface="Real Text Pro" charset="0"/>
                <a:cs typeface="Real Text Pro" charset="0"/>
              </a:defRPr>
            </a:lvl3pPr>
            <a:lvl4pPr>
              <a:defRPr>
                <a:latin typeface="Real Text Pro" charset="0"/>
                <a:ea typeface="Real Text Pro" charset="0"/>
                <a:cs typeface="Real Text Pro" charset="0"/>
              </a:defRPr>
            </a:lvl4pPr>
            <a:lvl5pPr>
              <a:defRPr>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stretch>
            <a:fillRect/>
          </a:stretch>
        </p:blipFill>
        <p:spPr>
          <a:xfrm>
            <a:off x="10604771" y="5559425"/>
            <a:ext cx="1079500" cy="830792"/>
          </a:xfrm>
          <a:prstGeom prst="rect">
            <a:avLst/>
          </a:prstGeom>
        </p:spPr>
      </p:pic>
      <p:sp>
        <p:nvSpPr>
          <p:cNvPr id="5" name="Slide Number Placeholder 4"/>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extLst>
      <p:ext uri="{BB962C8B-B14F-4D97-AF65-F5344CB8AC3E}">
        <p14:creationId xmlns:p14="http://schemas.microsoft.com/office/powerpoint/2010/main" val="1861949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p:cNvSpPr/>
          <p:nvPr userDrawn="1"/>
        </p:nvSpPr>
        <p:spPr>
          <a:xfrm>
            <a:off x="6096000" y="0"/>
            <a:ext cx="6096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itle 1"/>
          <p:cNvSpPr>
            <a:spLocks noGrp="1"/>
          </p:cNvSpPr>
          <p:nvPr>
            <p:ph type="title"/>
          </p:nvPr>
        </p:nvSpPr>
        <p:spPr>
          <a:xfrm>
            <a:off x="838200" y="365125"/>
            <a:ext cx="4944533" cy="1325563"/>
          </a:xfrm>
        </p:spPr>
        <p:txBody>
          <a:bodyPr/>
          <a:lstStyle>
            <a:lvl1pPr>
              <a:defRPr>
                <a:solidFill>
                  <a:schemeClr val="tx1"/>
                </a:solidFill>
                <a:latin typeface="Real Head Pro" charset="0"/>
                <a:ea typeface="Real Head Pro" charset="0"/>
                <a:cs typeface="Real Head Pro" charset="0"/>
              </a:defRPr>
            </a:lvl1pPr>
          </a:lstStyle>
          <a:p>
            <a:r>
              <a:rPr lang="en-US"/>
              <a:t>Click to edit Master title style</a:t>
            </a:r>
            <a:endParaRPr lang="en-US" dirty="0"/>
          </a:p>
        </p:txBody>
      </p:sp>
      <p:sp>
        <p:nvSpPr>
          <p:cNvPr id="12" name="Content Placeholder 2"/>
          <p:cNvSpPr>
            <a:spLocks noGrp="1"/>
          </p:cNvSpPr>
          <p:nvPr>
            <p:ph sz="half" idx="1"/>
          </p:nvPr>
        </p:nvSpPr>
        <p:spPr>
          <a:xfrm>
            <a:off x="838200" y="1825625"/>
            <a:ext cx="4944533" cy="4351338"/>
          </a:xfrm>
        </p:spPr>
        <p:txBody>
          <a:bodyPr/>
          <a:lstStyle>
            <a:lvl1pPr>
              <a:defRPr>
                <a:solidFill>
                  <a:schemeClr val="tx1"/>
                </a:solidFill>
                <a:latin typeface="Real Text Pro" charset="0"/>
                <a:ea typeface="Real Text Pro" charset="0"/>
                <a:cs typeface="Real Text Pro" charset="0"/>
              </a:defRPr>
            </a:lvl1pPr>
            <a:lvl2pPr>
              <a:defRPr>
                <a:solidFill>
                  <a:schemeClr val="tx1"/>
                </a:solidFill>
                <a:latin typeface="Real Text Pro" charset="0"/>
                <a:ea typeface="Real Text Pro" charset="0"/>
                <a:cs typeface="Real Text Pro" charset="0"/>
              </a:defRPr>
            </a:lvl2pPr>
            <a:lvl3pPr>
              <a:defRPr>
                <a:solidFill>
                  <a:schemeClr val="tx1"/>
                </a:solidFill>
                <a:latin typeface="Real Text Pro" charset="0"/>
                <a:ea typeface="Real Text Pro" charset="0"/>
                <a:cs typeface="Real Text Pro" charset="0"/>
              </a:defRPr>
            </a:lvl3pPr>
            <a:lvl4pPr>
              <a:defRPr>
                <a:solidFill>
                  <a:schemeClr val="tx1"/>
                </a:solidFill>
                <a:latin typeface="Real Text Pro" charset="0"/>
                <a:ea typeface="Real Text Pro" charset="0"/>
                <a:cs typeface="Real Text Pro" charset="0"/>
              </a:defRPr>
            </a:lvl4pPr>
            <a:lvl5pPr>
              <a:defRPr>
                <a:solidFill>
                  <a:schemeClr val="tx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half" idx="2"/>
          </p:nvPr>
        </p:nvSpPr>
        <p:spPr>
          <a:xfrm>
            <a:off x="6553200" y="1825625"/>
            <a:ext cx="5181600" cy="4351338"/>
          </a:xfrm>
        </p:spPr>
        <p:txBody>
          <a:bodyPr/>
          <a:lstStyle>
            <a:lvl1pPr>
              <a:defRPr>
                <a:solidFill>
                  <a:schemeClr val="bg1"/>
                </a:solidFill>
                <a:latin typeface="Real Text Pro" charset="0"/>
                <a:ea typeface="Real Text Pro" charset="0"/>
                <a:cs typeface="Real Text Pro" charset="0"/>
              </a:defRPr>
            </a:lvl1pPr>
            <a:lvl2pPr>
              <a:defRPr>
                <a:solidFill>
                  <a:schemeClr val="bg1"/>
                </a:solidFill>
                <a:latin typeface="Real Text Pro" charset="0"/>
                <a:ea typeface="Real Text Pro" charset="0"/>
                <a:cs typeface="Real Text Pro" charset="0"/>
              </a:defRPr>
            </a:lvl2pPr>
            <a:lvl3pPr>
              <a:defRPr>
                <a:solidFill>
                  <a:schemeClr val="bg1"/>
                </a:solidFill>
                <a:latin typeface="Real Text Pro" charset="0"/>
                <a:ea typeface="Real Text Pro" charset="0"/>
                <a:cs typeface="Real Text Pro" charset="0"/>
              </a:defRPr>
            </a:lvl3pPr>
            <a:lvl4pPr>
              <a:defRPr>
                <a:solidFill>
                  <a:schemeClr val="bg1"/>
                </a:solidFill>
                <a:latin typeface="Real Text Pro" charset="0"/>
                <a:ea typeface="Real Text Pro" charset="0"/>
                <a:cs typeface="Real Text Pro" charset="0"/>
              </a:defRPr>
            </a:lvl4pPr>
            <a:lvl5pPr>
              <a:defRPr>
                <a:solidFill>
                  <a:schemeClr val="bg1"/>
                </a:solidFill>
                <a:latin typeface="Real Text Pro" charset="0"/>
                <a:ea typeface="Real Text Pro" charset="0"/>
                <a:cs typeface="Real Text Pr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p:cNvPicPr>
            <a:picLocks noChangeAspect="1"/>
          </p:cNvPicPr>
          <p:nvPr userDrawn="1"/>
        </p:nvPicPr>
        <p:blipFill>
          <a:blip r:embed="rId2"/>
          <a:stretch>
            <a:fillRect/>
          </a:stretch>
        </p:blipFill>
        <p:spPr>
          <a:xfrm>
            <a:off x="838200" y="6397395"/>
            <a:ext cx="2688771" cy="240173"/>
          </a:xfrm>
          <a:prstGeom prst="rect">
            <a:avLst/>
          </a:prstGeom>
        </p:spPr>
      </p:pic>
      <p:cxnSp>
        <p:nvCxnSpPr>
          <p:cNvPr id="16" name="Straight Connector 15"/>
          <p:cNvCxnSpPr/>
          <p:nvPr userDrawn="1"/>
        </p:nvCxnSpPr>
        <p:spPr>
          <a:xfrm>
            <a:off x="838200" y="1690688"/>
            <a:ext cx="4944533" cy="0"/>
          </a:xfrm>
          <a:prstGeom prst="line">
            <a:avLst/>
          </a:prstGeom>
          <a:ln w="25400">
            <a:solidFill>
              <a:srgbClr val="E1192B"/>
            </a:solidFill>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userDrawn="1"/>
        </p:nvPicPr>
        <p:blipFill>
          <a:blip r:embed="rId3"/>
          <a:stretch>
            <a:fillRect/>
          </a:stretch>
        </p:blipFill>
        <p:spPr>
          <a:xfrm>
            <a:off x="10604771" y="5559425"/>
            <a:ext cx="1079500" cy="830792"/>
          </a:xfrm>
          <a:prstGeom prst="rect">
            <a:avLst/>
          </a:prstGeom>
        </p:spPr>
      </p:pic>
      <p:sp>
        <p:nvSpPr>
          <p:cNvPr id="2" name="Slide Number Placeholder 1"/>
          <p:cNvSpPr>
            <a:spLocks noGrp="1"/>
          </p:cNvSpPr>
          <p:nvPr>
            <p:ph type="sldNum" sz="quarter" idx="10"/>
          </p:nvPr>
        </p:nvSpPr>
        <p:spPr/>
        <p:txBody>
          <a:bodyPr/>
          <a:lstStyle>
            <a:lvl1pPr>
              <a:defRPr>
                <a:solidFill>
                  <a:schemeClr val="bg1">
                    <a:lumMod val="75000"/>
                  </a:schemeClr>
                </a:solidFill>
              </a:defRPr>
            </a:lvl1pPr>
          </a:lstStyle>
          <a:p>
            <a:fld id="{2BE017B6-6466-CA44-A203-DCC007137B3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90170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E017B6-6466-CA44-A203-DCC007137B39}" type="slidenum">
              <a:rPr lang="en-US" smtClean="0"/>
              <a:t>‹#›</a:t>
            </a:fld>
            <a:endParaRPr lang="en-US" dirty="0"/>
          </a:p>
        </p:txBody>
      </p:sp>
    </p:spTree>
    <p:extLst>
      <p:ext uri="{BB962C8B-B14F-4D97-AF65-F5344CB8AC3E}">
        <p14:creationId xmlns:p14="http://schemas.microsoft.com/office/powerpoint/2010/main" val="445032995"/>
      </p:ext>
    </p:extLst>
  </p:cSld>
  <p:clrMap bg1="lt1" tx1="dk1" bg2="lt2" tx2="dk2" accent1="accent1" accent2="accent2" accent3="accent3" accent4="accent4" accent5="accent5" accent6="accent6" hlink="hlink" folHlink="folHlink"/>
  <p:sldLayoutIdLst>
    <p:sldLayoutId id="2147483662" r:id="rId1"/>
    <p:sldLayoutId id="2147483661" r:id="rId2"/>
    <p:sldLayoutId id="2147483663" r:id="rId3"/>
    <p:sldLayoutId id="2147483672" r:id="rId4"/>
    <p:sldLayoutId id="2147483650" r:id="rId5"/>
    <p:sldLayoutId id="2147483667" r:id="rId6"/>
    <p:sldLayoutId id="2147483651" r:id="rId7"/>
    <p:sldLayoutId id="2147483652" r:id="rId8"/>
    <p:sldLayoutId id="2147483668" r:id="rId9"/>
    <p:sldLayoutId id="2147483692" r:id="rId10"/>
    <p:sldLayoutId id="2147483691" r:id="rId11"/>
    <p:sldLayoutId id="2147483683" r:id="rId12"/>
    <p:sldLayoutId id="2147483655" r:id="rId13"/>
    <p:sldLayoutId id="2147483695" r:id="rId14"/>
    <p:sldLayoutId id="2147483696" r:id="rId15"/>
    <p:sldLayoutId id="2147483697" r:id="rId16"/>
    <p:sldLayoutId id="2147483680" r:id="rId17"/>
    <p:sldLayoutId id="2147483656" r:id="rId18"/>
    <p:sldLayoutId id="2147483671" r:id="rId19"/>
    <p:sldLayoutId id="2147483657" r:id="rId20"/>
    <p:sldLayoutId id="2147483675" r:id="rId21"/>
    <p:sldLayoutId id="2147483688" r:id="rId22"/>
    <p:sldLayoutId id="2147483689" r:id="rId23"/>
    <p:sldLayoutId id="2147483693" r:id="rId24"/>
    <p:sldLayoutId id="2147483694" r:id="rId25"/>
    <p:sldLayoutId id="2147483690"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Real Head Pro" charset="0"/>
          <a:ea typeface="Real Head Pro" charset="0"/>
          <a:cs typeface="Real Head Pro"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Real Text Pro" charset="0"/>
          <a:ea typeface="Real Text Pro" charset="0"/>
          <a:cs typeface="Real Text Pro"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Real Text Pro" charset="0"/>
          <a:ea typeface="Real Text Pro" charset="0"/>
          <a:cs typeface="Real Text Pro"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Real Text Pro" charset="0"/>
          <a:ea typeface="Real Text Pro" charset="0"/>
          <a:cs typeface="Real Text Pro"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Real Text Pro" charset="0"/>
          <a:ea typeface="Real Text Pro" charset="0"/>
          <a:cs typeface="Real Text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slurm.schedmd.com/sbatch.html"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ood.discovery.neu.edu/" TargetMode="External"/><Relationship Id="rId7" Type="http://schemas.openxmlformats.org/officeDocument/2006/relationships/hyperlink" Target="https://ood.discovery.neu.edu/pun/sys/shell/ssh/ood.discovery.neu.edu"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rc-docs.northeastern.edu/en/latest/get_started/connect.html" TargetMode="External"/><Relationship Id="rId5" Type="http://schemas.openxmlformats.org/officeDocument/2006/relationships/hyperlink" Target="https://rc-docs.northeastern.edu/en/latest/using-discovery/transferringdata.html?highlight=scp" TargetMode="External"/><Relationship Id="rId4" Type="http://schemas.openxmlformats.org/officeDocument/2006/relationships/hyperlink" Target="https://rc-docs.northeastern.edu/en/latest/using-ood/fileexplore.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5.gif"/></Relationships>
</file>

<file path=ppt/slides/_rels/slide3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hyperlink" Target="https://ood.discovery.neu.edu/pun/sys/dashboard/batch_connect/sys/jupyter/session_contexts/new" TargetMode="Externa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hyperlink" Target="https://rc.northeastern.edu/" TargetMode="Externa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27.gif"/></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10.JP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1371" y="1122362"/>
            <a:ext cx="9696852" cy="2479675"/>
          </a:xfrm>
        </p:spPr>
        <p:txBody>
          <a:bodyPr/>
          <a:lstStyle/>
          <a:p>
            <a:r>
              <a:rPr lang="en-US" dirty="0"/>
              <a:t>Introduction to HPC and Parallel Computing</a:t>
            </a:r>
          </a:p>
        </p:txBody>
      </p:sp>
      <p:sp>
        <p:nvSpPr>
          <p:cNvPr id="3" name="Subtitle 2"/>
          <p:cNvSpPr>
            <a:spLocks noGrp="1"/>
          </p:cNvSpPr>
          <p:nvPr>
            <p:ph type="subTitle" idx="1"/>
          </p:nvPr>
        </p:nvSpPr>
        <p:spPr/>
        <p:txBody>
          <a:bodyPr/>
          <a:lstStyle/>
          <a:p>
            <a:r>
              <a:rPr lang="en-US" dirty="0"/>
              <a:t>Training Module </a:t>
            </a:r>
          </a:p>
        </p:txBody>
      </p:sp>
    </p:spTree>
    <p:extLst>
      <p:ext uri="{BB962C8B-B14F-4D97-AF65-F5344CB8AC3E}">
        <p14:creationId xmlns:p14="http://schemas.microsoft.com/office/powerpoint/2010/main" val="164577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MISD &amp; MIMD</a:t>
            </a:r>
          </a:p>
        </p:txBody>
      </p:sp>
      <p:sp>
        <p:nvSpPr>
          <p:cNvPr id="3" name="Content Placeholder 2"/>
          <p:cNvSpPr>
            <a:spLocks noGrp="1"/>
          </p:cNvSpPr>
          <p:nvPr>
            <p:ph sz="half" idx="1"/>
          </p:nvPr>
        </p:nvSpPr>
        <p:spPr/>
        <p:txBody>
          <a:bodyPr>
            <a:normAutofit/>
          </a:bodyPr>
          <a:lstStyle/>
          <a:p>
            <a:r>
              <a:rPr lang="en-US" dirty="0">
                <a:solidFill>
                  <a:srgbClr val="FFFF00"/>
                </a:solidFill>
              </a:rPr>
              <a:t>Multiple Instruction, Single Data (MISD):</a:t>
            </a:r>
            <a:r>
              <a:rPr lang="en-US" dirty="0"/>
              <a:t> each processing unit operates a different multi-instruction stream on the same data (least common). </a:t>
            </a:r>
          </a:p>
          <a:p>
            <a:r>
              <a:rPr lang="en-US" dirty="0">
                <a:solidFill>
                  <a:srgbClr val="FFFF00"/>
                </a:solidFill>
              </a:rPr>
              <a:t>Multiple Instruction, Multiple Data (MIMD): </a:t>
            </a:r>
            <a:r>
              <a:rPr lang="en-US" dirty="0"/>
              <a:t>every processing unit may execute a different instruction with a different data stream (most common). </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11</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9" name="Picture 8">
            <a:extLst>
              <a:ext uri="{FF2B5EF4-FFF2-40B4-BE49-F238E27FC236}">
                <a16:creationId xmlns:a16="http://schemas.microsoft.com/office/drawing/2014/main" id="{CE0DCB29-65AB-D741-A45D-617FA6A86146}"/>
              </a:ext>
            </a:extLst>
          </p:cNvPr>
          <p:cNvPicPr>
            <a:picLocks noChangeAspect="1"/>
          </p:cNvPicPr>
          <p:nvPr/>
        </p:nvPicPr>
        <p:blipFill>
          <a:blip r:embed="rId3"/>
          <a:stretch>
            <a:fillRect/>
          </a:stretch>
        </p:blipFill>
        <p:spPr>
          <a:xfrm>
            <a:off x="6302322" y="1690688"/>
            <a:ext cx="5754766" cy="1698775"/>
          </a:xfrm>
          <a:prstGeom prst="rect">
            <a:avLst/>
          </a:prstGeom>
        </p:spPr>
      </p:pic>
      <p:pic>
        <p:nvPicPr>
          <p:cNvPr id="13" name="Picture 12">
            <a:extLst>
              <a:ext uri="{FF2B5EF4-FFF2-40B4-BE49-F238E27FC236}">
                <a16:creationId xmlns:a16="http://schemas.microsoft.com/office/drawing/2014/main" id="{DB9C23D9-6D5C-CF46-9A62-27DC769B5C2E}"/>
              </a:ext>
            </a:extLst>
          </p:cNvPr>
          <p:cNvPicPr>
            <a:picLocks noChangeAspect="1"/>
          </p:cNvPicPr>
          <p:nvPr/>
        </p:nvPicPr>
        <p:blipFill>
          <a:blip r:embed="rId4"/>
          <a:stretch>
            <a:fillRect/>
          </a:stretch>
        </p:blipFill>
        <p:spPr>
          <a:xfrm>
            <a:off x="6302322" y="3612524"/>
            <a:ext cx="5754766" cy="1777006"/>
          </a:xfrm>
          <a:prstGeom prst="rect">
            <a:avLst/>
          </a:prstGeom>
        </p:spPr>
      </p:pic>
    </p:spTree>
    <p:extLst>
      <p:ext uri="{BB962C8B-B14F-4D97-AF65-F5344CB8AC3E}">
        <p14:creationId xmlns:p14="http://schemas.microsoft.com/office/powerpoint/2010/main" val="305055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Parallel Memory Architectures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030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nodePh="1">
                                  <p:stCondLst>
                                    <p:cond delay="0"/>
                                  </p:stCondLst>
                                  <p:endCondLst>
                                    <p:cond evt="begin" delay="0">
                                      <p:tn val="12"/>
                                    </p:cond>
                                  </p:end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 memory </a:t>
            </a:r>
          </a:p>
        </p:txBody>
      </p:sp>
      <p:sp>
        <p:nvSpPr>
          <p:cNvPr id="3" name="Content Placeholder 2"/>
          <p:cNvSpPr>
            <a:spLocks noGrp="1"/>
          </p:cNvSpPr>
          <p:nvPr>
            <p:ph sz="half" idx="1"/>
          </p:nvPr>
        </p:nvSpPr>
        <p:spPr>
          <a:xfrm>
            <a:off x="344774" y="1825625"/>
            <a:ext cx="5437959" cy="4895850"/>
          </a:xfrm>
        </p:spPr>
        <p:txBody>
          <a:bodyPr>
            <a:normAutofit lnSpcReduction="10000"/>
          </a:bodyPr>
          <a:lstStyle/>
          <a:p>
            <a:r>
              <a:rPr lang="en-US" dirty="0">
                <a:solidFill>
                  <a:srgbClr val="FFFF00"/>
                </a:solidFill>
              </a:rPr>
              <a:t>Shared memory: </a:t>
            </a:r>
            <a:r>
              <a:rPr lang="en-US" dirty="0"/>
              <a:t>all processing units to access it as a global address space. </a:t>
            </a:r>
          </a:p>
          <a:p>
            <a:r>
              <a:rPr lang="en-US" dirty="0">
                <a:solidFill>
                  <a:srgbClr val="FFFF00"/>
                </a:solidFill>
              </a:rPr>
              <a:t>Distributed memory: </a:t>
            </a:r>
            <a:r>
              <a:rPr lang="en-US" dirty="0"/>
              <a:t>each processing unit has local memory (cache) that is not visible to other processors.</a:t>
            </a:r>
          </a:p>
          <a:p>
            <a:r>
              <a:rPr lang="en-US" dirty="0">
                <a:solidFill>
                  <a:srgbClr val="FFFF00"/>
                </a:solidFill>
              </a:rPr>
              <a:t>Hybrid (</a:t>
            </a:r>
            <a:r>
              <a:rPr lang="en-US" dirty="0" err="1">
                <a:solidFill>
                  <a:srgbClr val="FFFF00"/>
                </a:solidFill>
              </a:rPr>
              <a:t>distributed+shared</a:t>
            </a:r>
            <a:r>
              <a:rPr lang="en-US" dirty="0">
                <a:solidFill>
                  <a:srgbClr val="FFFF00"/>
                </a:solidFill>
              </a:rPr>
              <a:t>):</a:t>
            </a:r>
            <a:r>
              <a:rPr lang="en-US" dirty="0"/>
              <a:t> is the most common in HPC:</a:t>
            </a:r>
          </a:p>
          <a:p>
            <a:pPr lvl="1"/>
            <a:r>
              <a:rPr lang="en-US" dirty="0"/>
              <a:t>Inside the node – shared memory</a:t>
            </a:r>
          </a:p>
          <a:p>
            <a:pPr lvl="1"/>
            <a:r>
              <a:rPr lang="en-US" dirty="0"/>
              <a:t>Between nodes – distributed memory</a:t>
            </a:r>
          </a:p>
        </p:txBody>
      </p:sp>
      <p:sp>
        <p:nvSpPr>
          <p:cNvPr id="5" name="Slide Number Placeholder 4"/>
          <p:cNvSpPr>
            <a:spLocks noGrp="1"/>
          </p:cNvSpPr>
          <p:nvPr>
            <p:ph type="sldNum" sz="quarter" idx="10"/>
          </p:nvPr>
        </p:nvSpPr>
        <p:spPr/>
        <p:txBody>
          <a:bodyPr/>
          <a:lstStyle/>
          <a:p>
            <a:fld id="{2BE017B6-6466-CA44-A203-DCC007137B39}" type="slidenum">
              <a:rPr lang="en-US" smtClean="0"/>
              <a:pPr/>
              <a:t>13</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86422" y="6481136"/>
            <a:ext cx="4751465" cy="430887"/>
          </a:xfrm>
          <a:prstGeom prst="rect">
            <a:avLst/>
          </a:prstGeom>
          <a:noFill/>
        </p:spPr>
        <p:txBody>
          <a:bodyPr wrap="square" rtlCol="0">
            <a:spAutoFit/>
          </a:bodyPr>
          <a:lstStyle/>
          <a:p>
            <a:r>
              <a:rPr lang="en-US" sz="1000" dirty="0"/>
              <a:t>Images from: https://</a:t>
            </a:r>
            <a:r>
              <a:rPr lang="en-US" sz="1000" dirty="0" err="1"/>
              <a:t>www.futurelearn.com</a:t>
            </a:r>
            <a:r>
              <a:rPr lang="en-US" sz="1000" dirty="0"/>
              <a:t>/courses/supercomputing/0/steps/24017</a:t>
            </a:r>
          </a:p>
          <a:p>
            <a:r>
              <a:rPr lang="en-US" sz="1000" dirty="0"/>
              <a:t>Lawrence Livermore National Laboratory Computing: https://</a:t>
            </a:r>
            <a:r>
              <a:rPr lang="en-US" sz="1000" dirty="0" err="1"/>
              <a:t>computing.llnl.gov</a:t>
            </a:r>
            <a:r>
              <a:rPr lang="en-US" sz="1000" dirty="0"/>
              <a:t>/</a:t>
            </a:r>
          </a:p>
          <a:p>
            <a:endParaRPr lang="en-US" sz="200" dirty="0"/>
          </a:p>
        </p:txBody>
      </p:sp>
      <p:pic>
        <p:nvPicPr>
          <p:cNvPr id="6" name="Picture 5">
            <a:extLst>
              <a:ext uri="{FF2B5EF4-FFF2-40B4-BE49-F238E27FC236}">
                <a16:creationId xmlns:a16="http://schemas.microsoft.com/office/drawing/2014/main" id="{CE0E5C99-3D73-8D44-9D95-37A84AF5D4BC}"/>
              </a:ext>
            </a:extLst>
          </p:cNvPr>
          <p:cNvPicPr>
            <a:picLocks noChangeAspect="1"/>
          </p:cNvPicPr>
          <p:nvPr/>
        </p:nvPicPr>
        <p:blipFill>
          <a:blip r:embed="rId3"/>
          <a:stretch>
            <a:fillRect/>
          </a:stretch>
        </p:blipFill>
        <p:spPr>
          <a:xfrm>
            <a:off x="6915253" y="727405"/>
            <a:ext cx="4622800" cy="2387600"/>
          </a:xfrm>
          <a:prstGeom prst="rect">
            <a:avLst/>
          </a:prstGeom>
        </p:spPr>
      </p:pic>
      <p:sp>
        <p:nvSpPr>
          <p:cNvPr id="7" name="TextBox 6">
            <a:extLst>
              <a:ext uri="{FF2B5EF4-FFF2-40B4-BE49-F238E27FC236}">
                <a16:creationId xmlns:a16="http://schemas.microsoft.com/office/drawing/2014/main" id="{151DC453-F0C6-4F47-B20F-9D5FFA8EA805}"/>
              </a:ext>
            </a:extLst>
          </p:cNvPr>
          <p:cNvSpPr txBox="1"/>
          <p:nvPr/>
        </p:nvSpPr>
        <p:spPr>
          <a:xfrm>
            <a:off x="7840064" y="442871"/>
            <a:ext cx="2353872" cy="369332"/>
          </a:xfrm>
          <a:prstGeom prst="rect">
            <a:avLst/>
          </a:prstGeom>
          <a:noFill/>
        </p:spPr>
        <p:txBody>
          <a:bodyPr wrap="square" rtlCol="0">
            <a:spAutoFit/>
          </a:bodyPr>
          <a:lstStyle/>
          <a:p>
            <a:pPr algn="ctr"/>
            <a:r>
              <a:rPr lang="en-US" dirty="0"/>
              <a:t>Shared memory</a:t>
            </a:r>
          </a:p>
        </p:txBody>
      </p:sp>
      <p:pic>
        <p:nvPicPr>
          <p:cNvPr id="11" name="Picture 10">
            <a:extLst>
              <a:ext uri="{FF2B5EF4-FFF2-40B4-BE49-F238E27FC236}">
                <a16:creationId xmlns:a16="http://schemas.microsoft.com/office/drawing/2014/main" id="{1E45A4EA-DA9C-0542-AA97-ABD65BCBB26E}"/>
              </a:ext>
            </a:extLst>
          </p:cNvPr>
          <p:cNvPicPr>
            <a:picLocks noChangeAspect="1"/>
          </p:cNvPicPr>
          <p:nvPr/>
        </p:nvPicPr>
        <p:blipFill>
          <a:blip r:embed="rId4"/>
          <a:stretch>
            <a:fillRect/>
          </a:stretch>
        </p:blipFill>
        <p:spPr>
          <a:xfrm>
            <a:off x="6235908" y="3734747"/>
            <a:ext cx="5524292" cy="1902812"/>
          </a:xfrm>
          <a:prstGeom prst="rect">
            <a:avLst/>
          </a:prstGeom>
        </p:spPr>
      </p:pic>
      <p:sp>
        <p:nvSpPr>
          <p:cNvPr id="14" name="TextBox 13">
            <a:extLst>
              <a:ext uri="{FF2B5EF4-FFF2-40B4-BE49-F238E27FC236}">
                <a16:creationId xmlns:a16="http://schemas.microsoft.com/office/drawing/2014/main" id="{A3835C71-EEAB-CB4E-9F94-49DF855AA5DE}"/>
              </a:ext>
            </a:extLst>
          </p:cNvPr>
          <p:cNvSpPr txBox="1"/>
          <p:nvPr/>
        </p:nvSpPr>
        <p:spPr>
          <a:xfrm>
            <a:off x="7824864" y="3284583"/>
            <a:ext cx="2803577" cy="369332"/>
          </a:xfrm>
          <a:prstGeom prst="rect">
            <a:avLst/>
          </a:prstGeom>
          <a:noFill/>
        </p:spPr>
        <p:txBody>
          <a:bodyPr wrap="square" rtlCol="0">
            <a:spAutoFit/>
          </a:bodyPr>
          <a:lstStyle/>
          <a:p>
            <a:pPr algn="ctr"/>
            <a:r>
              <a:rPr lang="en-US" dirty="0"/>
              <a:t>Distributed/Hybrid memory</a:t>
            </a:r>
          </a:p>
        </p:txBody>
      </p:sp>
    </p:spTree>
    <p:extLst>
      <p:ext uri="{BB962C8B-B14F-4D97-AF65-F5344CB8AC3E}">
        <p14:creationId xmlns:p14="http://schemas.microsoft.com/office/powerpoint/2010/main" val="225890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Parallel Programming Models</a:t>
            </a:r>
          </a:p>
        </p:txBody>
      </p:sp>
    </p:spTree>
    <p:extLst>
      <p:ext uri="{BB962C8B-B14F-4D97-AF65-F5344CB8AC3E}">
        <p14:creationId xmlns:p14="http://schemas.microsoft.com/office/powerpoint/2010/main" val="404831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Parallel programming models</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Parallel programming models use the parallel architectures.</a:t>
            </a:r>
          </a:p>
          <a:p>
            <a:r>
              <a:rPr lang="en-US" dirty="0"/>
              <a:t>Are an abstraction above hardware and are not specific to any hardware type.</a:t>
            </a:r>
          </a:p>
          <a:p>
            <a:r>
              <a:rPr lang="en-US" dirty="0"/>
              <a:t>Comes in the form of </a:t>
            </a:r>
            <a:r>
              <a:rPr lang="en-US" b="1" dirty="0"/>
              <a:t>process</a:t>
            </a:r>
            <a:r>
              <a:rPr lang="en-US" dirty="0"/>
              <a:t> or </a:t>
            </a:r>
            <a:r>
              <a:rPr lang="en-US" b="1" dirty="0"/>
              <a:t>task</a:t>
            </a:r>
            <a:r>
              <a:rPr lang="en-US" dirty="0"/>
              <a:t> that can communicate and access data in a unique way.</a:t>
            </a:r>
          </a:p>
          <a:p>
            <a:r>
              <a:rPr lang="en-US" dirty="0"/>
              <a:t>The chosen model should depend on the problem to be addressed.</a:t>
            </a:r>
          </a:p>
          <a:p>
            <a:endParaRPr lang="en-US" b="1"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15</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246221"/>
          </a:xfrm>
          <a:prstGeom prst="rect">
            <a:avLst/>
          </a:prstGeom>
          <a:noFill/>
        </p:spPr>
        <p:txBody>
          <a:bodyPr wrap="square" rtlCol="0">
            <a:spAutoFit/>
          </a:bodyPr>
          <a:lstStyle/>
          <a:p>
            <a:r>
              <a:rPr lang="en-US" sz="1000" dirty="0"/>
              <a:t>Image: Northeastern RC.</a:t>
            </a:r>
            <a:endParaRPr lang="en-US" sz="200" dirty="0"/>
          </a:p>
        </p:txBody>
      </p:sp>
      <p:grpSp>
        <p:nvGrpSpPr>
          <p:cNvPr id="68" name="Group 67">
            <a:extLst>
              <a:ext uri="{FF2B5EF4-FFF2-40B4-BE49-F238E27FC236}">
                <a16:creationId xmlns:a16="http://schemas.microsoft.com/office/drawing/2014/main" id="{FB9B4CEE-AA00-C442-A45D-B27E87CC2085}"/>
              </a:ext>
            </a:extLst>
          </p:cNvPr>
          <p:cNvGrpSpPr/>
          <p:nvPr/>
        </p:nvGrpSpPr>
        <p:grpSpPr>
          <a:xfrm>
            <a:off x="6206837" y="212234"/>
            <a:ext cx="5860472" cy="5306217"/>
            <a:chOff x="6206837" y="212234"/>
            <a:chExt cx="5860472" cy="5306217"/>
          </a:xfrm>
        </p:grpSpPr>
        <p:grpSp>
          <p:nvGrpSpPr>
            <p:cNvPr id="17" name="Group 16">
              <a:extLst>
                <a:ext uri="{FF2B5EF4-FFF2-40B4-BE49-F238E27FC236}">
                  <a16:creationId xmlns:a16="http://schemas.microsoft.com/office/drawing/2014/main" id="{6E779B46-6AE1-5547-ACC4-CF3697BC128D}"/>
                </a:ext>
              </a:extLst>
            </p:cNvPr>
            <p:cNvGrpSpPr/>
            <p:nvPr/>
          </p:nvGrpSpPr>
          <p:grpSpPr>
            <a:xfrm>
              <a:off x="6490741" y="3897441"/>
              <a:ext cx="2128604" cy="1508105"/>
              <a:chOff x="6520721" y="4557010"/>
              <a:chExt cx="2128604" cy="1508105"/>
            </a:xfrm>
          </p:grpSpPr>
          <p:sp>
            <p:nvSpPr>
              <p:cNvPr id="4" name="TextBox 3">
                <a:extLst>
                  <a:ext uri="{FF2B5EF4-FFF2-40B4-BE49-F238E27FC236}">
                    <a16:creationId xmlns:a16="http://schemas.microsoft.com/office/drawing/2014/main" id="{2DDF7DAB-1F16-1B4C-B51F-5F96C92F2775}"/>
                  </a:ext>
                </a:extLst>
              </p:cNvPr>
              <p:cNvSpPr txBox="1"/>
              <p:nvPr/>
            </p:nvSpPr>
            <p:spPr>
              <a:xfrm>
                <a:off x="6520721" y="4557010"/>
                <a:ext cx="2128604" cy="150810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b="1" dirty="0"/>
                  <a:t>Node 1</a:t>
                </a:r>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A98560FF-E19F-3A4E-8C7E-72E2EE5D8CFD}"/>
                  </a:ext>
                </a:extLst>
              </p:cNvPr>
              <p:cNvSpPr txBox="1"/>
              <p:nvPr/>
            </p:nvSpPr>
            <p:spPr>
              <a:xfrm>
                <a:off x="6730581" y="4972508"/>
                <a:ext cx="779489" cy="369332"/>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CPU1</a:t>
                </a:r>
              </a:p>
            </p:txBody>
          </p:sp>
          <p:sp>
            <p:nvSpPr>
              <p:cNvPr id="11" name="TextBox 10">
                <a:extLst>
                  <a:ext uri="{FF2B5EF4-FFF2-40B4-BE49-F238E27FC236}">
                    <a16:creationId xmlns:a16="http://schemas.microsoft.com/office/drawing/2014/main" id="{66A19837-E509-0148-A071-BDCFA87D643C}"/>
                  </a:ext>
                </a:extLst>
              </p:cNvPr>
              <p:cNvSpPr txBox="1"/>
              <p:nvPr/>
            </p:nvSpPr>
            <p:spPr>
              <a:xfrm>
                <a:off x="7607505" y="4972508"/>
                <a:ext cx="779489" cy="369332"/>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CPU2</a:t>
                </a:r>
              </a:p>
            </p:txBody>
          </p:sp>
          <p:sp>
            <p:nvSpPr>
              <p:cNvPr id="7" name="TextBox 6">
                <a:extLst>
                  <a:ext uri="{FF2B5EF4-FFF2-40B4-BE49-F238E27FC236}">
                    <a16:creationId xmlns:a16="http://schemas.microsoft.com/office/drawing/2014/main" id="{E3ED2DAD-EFFD-E743-B15A-F358DA58C003}"/>
                  </a:ext>
                </a:extLst>
              </p:cNvPr>
              <p:cNvSpPr txBox="1"/>
              <p:nvPr/>
            </p:nvSpPr>
            <p:spPr>
              <a:xfrm>
                <a:off x="6580887" y="5572672"/>
                <a:ext cx="2008682" cy="36933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Shared memory</a:t>
                </a:r>
              </a:p>
            </p:txBody>
          </p:sp>
          <p:cxnSp>
            <p:nvCxnSpPr>
              <p:cNvPr id="12" name="Straight Arrow Connector 11">
                <a:extLst>
                  <a:ext uri="{FF2B5EF4-FFF2-40B4-BE49-F238E27FC236}">
                    <a16:creationId xmlns:a16="http://schemas.microsoft.com/office/drawing/2014/main" id="{A50291AD-92F1-9E4E-ACA7-42A7BB4A6682}"/>
                  </a:ext>
                </a:extLst>
              </p:cNvPr>
              <p:cNvCxnSpPr>
                <a:cxnSpLocks/>
                <a:stCxn id="6" idx="2"/>
              </p:cNvCxnSpPr>
              <p:nvPr/>
            </p:nvCxnSpPr>
            <p:spPr>
              <a:xfrm>
                <a:off x="7120326" y="5341840"/>
                <a:ext cx="384469" cy="2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D231F8B-EA9A-B646-924B-94A168AB9092}"/>
                  </a:ext>
                </a:extLst>
              </p:cNvPr>
              <p:cNvCxnSpPr>
                <a:stCxn id="11" idx="2"/>
              </p:cNvCxnSpPr>
              <p:nvPr/>
            </p:nvCxnSpPr>
            <p:spPr>
              <a:xfrm flipH="1">
                <a:off x="7735128" y="5341840"/>
                <a:ext cx="262122" cy="2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8F0D258-5BF7-D04C-AF7A-9116B9871092}"/>
                </a:ext>
              </a:extLst>
            </p:cNvPr>
            <p:cNvGrpSpPr/>
            <p:nvPr/>
          </p:nvGrpSpPr>
          <p:grpSpPr>
            <a:xfrm>
              <a:off x="9491272" y="3897440"/>
              <a:ext cx="2128604" cy="1508105"/>
              <a:chOff x="6520721" y="4557010"/>
              <a:chExt cx="2128604" cy="1508105"/>
            </a:xfrm>
          </p:grpSpPr>
          <p:sp>
            <p:nvSpPr>
              <p:cNvPr id="19" name="TextBox 18">
                <a:extLst>
                  <a:ext uri="{FF2B5EF4-FFF2-40B4-BE49-F238E27FC236}">
                    <a16:creationId xmlns:a16="http://schemas.microsoft.com/office/drawing/2014/main" id="{DF61AFFB-1E2F-D841-9605-AA454208BAD3}"/>
                  </a:ext>
                </a:extLst>
              </p:cNvPr>
              <p:cNvSpPr txBox="1"/>
              <p:nvPr/>
            </p:nvSpPr>
            <p:spPr>
              <a:xfrm>
                <a:off x="6520721" y="4557010"/>
                <a:ext cx="2128604" cy="150810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b="1" dirty="0"/>
                  <a:t>Node 2</a:t>
                </a:r>
              </a:p>
              <a:p>
                <a:endParaRPr lang="en-US" dirty="0"/>
              </a:p>
              <a:p>
                <a:endParaRPr lang="en-US" dirty="0"/>
              </a:p>
              <a:p>
                <a:endParaRPr lang="en-US" dirty="0"/>
              </a:p>
              <a:p>
                <a:endParaRPr lang="en-US" dirty="0"/>
              </a:p>
            </p:txBody>
          </p:sp>
          <p:sp>
            <p:nvSpPr>
              <p:cNvPr id="20" name="TextBox 19">
                <a:extLst>
                  <a:ext uri="{FF2B5EF4-FFF2-40B4-BE49-F238E27FC236}">
                    <a16:creationId xmlns:a16="http://schemas.microsoft.com/office/drawing/2014/main" id="{30E1B1A4-83F1-BF40-A6B0-8B286216B519}"/>
                  </a:ext>
                </a:extLst>
              </p:cNvPr>
              <p:cNvSpPr txBox="1"/>
              <p:nvPr/>
            </p:nvSpPr>
            <p:spPr>
              <a:xfrm>
                <a:off x="6730581" y="4972508"/>
                <a:ext cx="779489" cy="369332"/>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CPU1</a:t>
                </a:r>
              </a:p>
            </p:txBody>
          </p:sp>
          <p:sp>
            <p:nvSpPr>
              <p:cNvPr id="21" name="TextBox 20">
                <a:extLst>
                  <a:ext uri="{FF2B5EF4-FFF2-40B4-BE49-F238E27FC236}">
                    <a16:creationId xmlns:a16="http://schemas.microsoft.com/office/drawing/2014/main" id="{F303498B-E0EA-B14E-BFDB-DC04543FC581}"/>
                  </a:ext>
                </a:extLst>
              </p:cNvPr>
              <p:cNvSpPr txBox="1"/>
              <p:nvPr/>
            </p:nvSpPr>
            <p:spPr>
              <a:xfrm>
                <a:off x="7607505" y="4972508"/>
                <a:ext cx="779489" cy="369332"/>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t>CPU2</a:t>
                </a:r>
              </a:p>
            </p:txBody>
          </p:sp>
          <p:sp>
            <p:nvSpPr>
              <p:cNvPr id="22" name="TextBox 21">
                <a:extLst>
                  <a:ext uri="{FF2B5EF4-FFF2-40B4-BE49-F238E27FC236}">
                    <a16:creationId xmlns:a16="http://schemas.microsoft.com/office/drawing/2014/main" id="{AC812518-AD61-0C42-9D01-9415EA1FDF9E}"/>
                  </a:ext>
                </a:extLst>
              </p:cNvPr>
              <p:cNvSpPr txBox="1"/>
              <p:nvPr/>
            </p:nvSpPr>
            <p:spPr>
              <a:xfrm>
                <a:off x="6580887" y="5572672"/>
                <a:ext cx="2008682" cy="369332"/>
              </a:xfrm>
              <a:prstGeom prst="rect">
                <a:avLst/>
              </a:prstGeom>
              <a:solidFill>
                <a:schemeClr val="accent4">
                  <a:lumMod val="20000"/>
                  <a:lumOff val="80000"/>
                </a:schemeClr>
              </a:solidFill>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Shared memory</a:t>
                </a:r>
              </a:p>
            </p:txBody>
          </p:sp>
          <p:cxnSp>
            <p:nvCxnSpPr>
              <p:cNvPr id="23" name="Straight Arrow Connector 22">
                <a:extLst>
                  <a:ext uri="{FF2B5EF4-FFF2-40B4-BE49-F238E27FC236}">
                    <a16:creationId xmlns:a16="http://schemas.microsoft.com/office/drawing/2014/main" id="{A885DDFB-5A5E-7B4F-B8A8-564A19B44765}"/>
                  </a:ext>
                </a:extLst>
              </p:cNvPr>
              <p:cNvCxnSpPr>
                <a:cxnSpLocks/>
                <a:stCxn id="20" idx="2"/>
              </p:cNvCxnSpPr>
              <p:nvPr/>
            </p:nvCxnSpPr>
            <p:spPr>
              <a:xfrm>
                <a:off x="7120326" y="5341840"/>
                <a:ext cx="384469" cy="2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0AA1FBE-9C85-0B44-B7F4-086D8C194491}"/>
                  </a:ext>
                </a:extLst>
              </p:cNvPr>
              <p:cNvCxnSpPr>
                <a:stCxn id="21" idx="2"/>
              </p:cNvCxnSpPr>
              <p:nvPr/>
            </p:nvCxnSpPr>
            <p:spPr>
              <a:xfrm flipH="1">
                <a:off x="7735128" y="5341840"/>
                <a:ext cx="262122" cy="23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6AB7390C-09AF-AA46-8418-42F0D3448FFD}"/>
                </a:ext>
              </a:extLst>
            </p:cNvPr>
            <p:cNvGrpSpPr/>
            <p:nvPr/>
          </p:nvGrpSpPr>
          <p:grpSpPr>
            <a:xfrm>
              <a:off x="6385810" y="2717684"/>
              <a:ext cx="5374390" cy="2800767"/>
              <a:chOff x="6385810" y="2717684"/>
              <a:chExt cx="5374390" cy="2800767"/>
            </a:xfrm>
          </p:grpSpPr>
          <p:sp>
            <p:nvSpPr>
              <p:cNvPr id="32" name="TextBox 31">
                <a:extLst>
                  <a:ext uri="{FF2B5EF4-FFF2-40B4-BE49-F238E27FC236}">
                    <a16:creationId xmlns:a16="http://schemas.microsoft.com/office/drawing/2014/main" id="{18089AE0-BCB2-E84C-B6D4-FCEE14158F5A}"/>
                  </a:ext>
                </a:extLst>
              </p:cNvPr>
              <p:cNvSpPr txBox="1"/>
              <p:nvPr/>
            </p:nvSpPr>
            <p:spPr>
              <a:xfrm>
                <a:off x="6385810" y="2717684"/>
                <a:ext cx="5374390" cy="2800767"/>
              </a:xfrm>
              <a:prstGeom prst="rect">
                <a:avLst/>
              </a:prstGeom>
              <a:noFill/>
              <a:ln>
                <a:solidFill>
                  <a:schemeClr val="tx1"/>
                </a:solidFill>
                <a:prstDash val="dash"/>
              </a:ln>
            </p:spPr>
            <p:txBody>
              <a:bodyPr wrap="square" rtlCol="0">
                <a:spAutoFit/>
              </a:bodyPr>
              <a:lstStyle/>
              <a:p>
                <a:pPr algn="ctr"/>
                <a:r>
                  <a:rPr lang="en-US" sz="1600" b="1" dirty="0"/>
                  <a:t>Hardware Layer</a:t>
                </a: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p:txBody>
          </p:sp>
          <p:sp>
            <p:nvSpPr>
              <p:cNvPr id="25" name="Left-Right Arrow 24">
                <a:extLst>
                  <a:ext uri="{FF2B5EF4-FFF2-40B4-BE49-F238E27FC236}">
                    <a16:creationId xmlns:a16="http://schemas.microsoft.com/office/drawing/2014/main" id="{7C299F7E-A5AA-064A-ABBB-F806748263F1}"/>
                  </a:ext>
                </a:extLst>
              </p:cNvPr>
              <p:cNvSpPr/>
              <p:nvPr/>
            </p:nvSpPr>
            <p:spPr>
              <a:xfrm>
                <a:off x="8619345" y="4497604"/>
                <a:ext cx="871927" cy="1846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eft-Right Arrow 26">
                <a:extLst>
                  <a:ext uri="{FF2B5EF4-FFF2-40B4-BE49-F238E27FC236}">
                    <a16:creationId xmlns:a16="http://schemas.microsoft.com/office/drawing/2014/main" id="{86ED96A4-5EF0-EB4C-A82F-F13CD7FCF1DF}"/>
                  </a:ext>
                </a:extLst>
              </p:cNvPr>
              <p:cNvSpPr/>
              <p:nvPr/>
            </p:nvSpPr>
            <p:spPr>
              <a:xfrm>
                <a:off x="6385810" y="2998031"/>
                <a:ext cx="5374390" cy="5696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AC664C5-0EC3-B149-8248-0D2EBCA73448}"/>
                  </a:ext>
                </a:extLst>
              </p:cNvPr>
              <p:cNvSpPr txBox="1"/>
              <p:nvPr/>
            </p:nvSpPr>
            <p:spPr>
              <a:xfrm>
                <a:off x="8057214" y="3105195"/>
                <a:ext cx="1996187" cy="369332"/>
              </a:xfrm>
              <a:prstGeom prst="rect">
                <a:avLst/>
              </a:prstGeom>
              <a:noFill/>
            </p:spPr>
            <p:txBody>
              <a:bodyPr wrap="square" rtlCol="0">
                <a:spAutoFit/>
              </a:bodyPr>
              <a:lstStyle/>
              <a:p>
                <a:pPr algn="ctr"/>
                <a:r>
                  <a:rPr lang="en-US" b="1" dirty="0">
                    <a:solidFill>
                      <a:schemeClr val="bg1"/>
                    </a:solidFill>
                  </a:rPr>
                  <a:t>Cluster Network</a:t>
                </a:r>
              </a:p>
            </p:txBody>
          </p:sp>
          <p:sp>
            <p:nvSpPr>
              <p:cNvPr id="30" name="Up-Down Arrow 29">
                <a:extLst>
                  <a:ext uri="{FF2B5EF4-FFF2-40B4-BE49-F238E27FC236}">
                    <a16:creationId xmlns:a16="http://schemas.microsoft.com/office/drawing/2014/main" id="{53DB79B6-D439-E840-BAB5-29D24F28AD02}"/>
                  </a:ext>
                </a:extLst>
              </p:cNvPr>
              <p:cNvSpPr/>
              <p:nvPr/>
            </p:nvSpPr>
            <p:spPr>
              <a:xfrm flipH="1">
                <a:off x="10475346" y="3386180"/>
                <a:ext cx="230333" cy="5574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Down Arrow 30">
                <a:extLst>
                  <a:ext uri="{FF2B5EF4-FFF2-40B4-BE49-F238E27FC236}">
                    <a16:creationId xmlns:a16="http://schemas.microsoft.com/office/drawing/2014/main" id="{2E7A2D47-C419-0A42-83B6-0246F11AA2CD}"/>
                  </a:ext>
                </a:extLst>
              </p:cNvPr>
              <p:cNvSpPr/>
              <p:nvPr/>
            </p:nvSpPr>
            <p:spPr>
              <a:xfrm flipH="1">
                <a:off x="7450011" y="3386180"/>
                <a:ext cx="230333" cy="557426"/>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F42554D2-1054-F04A-A397-BE9683FAA0A4}"/>
                </a:ext>
              </a:extLst>
            </p:cNvPr>
            <p:cNvSpPr txBox="1"/>
            <p:nvPr/>
          </p:nvSpPr>
          <p:spPr>
            <a:xfrm>
              <a:off x="6206837" y="212234"/>
              <a:ext cx="5860472" cy="2308324"/>
            </a:xfrm>
            <a:prstGeom prst="rect">
              <a:avLst/>
            </a:prstGeom>
            <a:noFill/>
            <a:ln>
              <a:solidFill>
                <a:schemeClr val="tx1"/>
              </a:solidFill>
              <a:prstDash val="dash"/>
            </a:ln>
          </p:spPr>
          <p:txBody>
            <a:bodyPr wrap="square" rtlCol="0">
              <a:spAutoFit/>
            </a:bodyPr>
            <a:lstStyle/>
            <a:p>
              <a:pPr algn="ctr"/>
              <a:r>
                <a:rPr lang="en-US" sz="1600" b="1" dirty="0"/>
                <a:t>Parallel Programs Layer</a:t>
              </a:r>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a:p>
              <a:pPr algn="ctr"/>
              <a:endParaRPr lang="en-US" sz="1600" b="1" dirty="0"/>
            </a:p>
          </p:txBody>
        </p:sp>
        <p:grpSp>
          <p:nvGrpSpPr>
            <p:cNvPr id="49" name="Group 48">
              <a:extLst>
                <a:ext uri="{FF2B5EF4-FFF2-40B4-BE49-F238E27FC236}">
                  <a16:creationId xmlns:a16="http://schemas.microsoft.com/office/drawing/2014/main" id="{FA6D2642-4B1F-FD48-98A6-689871CD14F8}"/>
                </a:ext>
              </a:extLst>
            </p:cNvPr>
            <p:cNvGrpSpPr/>
            <p:nvPr/>
          </p:nvGrpSpPr>
          <p:grpSpPr>
            <a:xfrm>
              <a:off x="6341049" y="579065"/>
              <a:ext cx="2739352" cy="1661993"/>
              <a:chOff x="6479599" y="579065"/>
              <a:chExt cx="2739352" cy="1661993"/>
            </a:xfrm>
          </p:grpSpPr>
          <p:sp>
            <p:nvSpPr>
              <p:cNvPr id="36" name="TextBox 35">
                <a:extLst>
                  <a:ext uri="{FF2B5EF4-FFF2-40B4-BE49-F238E27FC236}">
                    <a16:creationId xmlns:a16="http://schemas.microsoft.com/office/drawing/2014/main" id="{19FADD4F-4110-CF4D-B662-BEBC603AFE72}"/>
                  </a:ext>
                </a:extLst>
              </p:cNvPr>
              <p:cNvSpPr txBox="1"/>
              <p:nvPr/>
            </p:nvSpPr>
            <p:spPr>
              <a:xfrm>
                <a:off x="6479599" y="579065"/>
                <a:ext cx="2739352" cy="1661993"/>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Program 1</a:t>
                </a:r>
              </a:p>
              <a:p>
                <a:endParaRPr lang="en-US" dirty="0"/>
              </a:p>
              <a:p>
                <a:r>
                  <a:rPr lang="en-US" dirty="0"/>
                  <a:t> </a:t>
                </a:r>
              </a:p>
              <a:p>
                <a:endParaRPr lang="en-US" dirty="0"/>
              </a:p>
              <a:p>
                <a:endParaRPr lang="en-US" dirty="0"/>
              </a:p>
              <a:p>
                <a:endParaRPr lang="en-US" sz="1200" dirty="0"/>
              </a:p>
            </p:txBody>
          </p:sp>
          <p:sp>
            <p:nvSpPr>
              <p:cNvPr id="37" name="TextBox 36">
                <a:extLst>
                  <a:ext uri="{FF2B5EF4-FFF2-40B4-BE49-F238E27FC236}">
                    <a16:creationId xmlns:a16="http://schemas.microsoft.com/office/drawing/2014/main" id="{85D0B6D9-A15E-E44F-AC2E-E20331731AA1}"/>
                  </a:ext>
                </a:extLst>
              </p:cNvPr>
              <p:cNvSpPr txBox="1"/>
              <p:nvPr/>
            </p:nvSpPr>
            <p:spPr>
              <a:xfrm>
                <a:off x="6625652" y="902697"/>
                <a:ext cx="1086784" cy="36933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Process 1</a:t>
                </a:r>
              </a:p>
            </p:txBody>
          </p:sp>
          <p:sp>
            <p:nvSpPr>
              <p:cNvPr id="38" name="TextBox 37">
                <a:extLst>
                  <a:ext uri="{FF2B5EF4-FFF2-40B4-BE49-F238E27FC236}">
                    <a16:creationId xmlns:a16="http://schemas.microsoft.com/office/drawing/2014/main" id="{225E081F-161B-D54B-A905-1085D601ACF8}"/>
                  </a:ext>
                </a:extLst>
              </p:cNvPr>
              <p:cNvSpPr txBox="1"/>
              <p:nvPr/>
            </p:nvSpPr>
            <p:spPr>
              <a:xfrm>
                <a:off x="7910951" y="897358"/>
                <a:ext cx="1086784" cy="36933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Process 2</a:t>
                </a:r>
              </a:p>
            </p:txBody>
          </p:sp>
          <p:sp>
            <p:nvSpPr>
              <p:cNvPr id="39" name="TextBox 38">
                <a:extLst>
                  <a:ext uri="{FF2B5EF4-FFF2-40B4-BE49-F238E27FC236}">
                    <a16:creationId xmlns:a16="http://schemas.microsoft.com/office/drawing/2014/main" id="{8EE0043E-B3AF-194D-AE95-FFBAAB355182}"/>
                  </a:ext>
                </a:extLst>
              </p:cNvPr>
              <p:cNvSpPr txBox="1"/>
              <p:nvPr/>
            </p:nvSpPr>
            <p:spPr>
              <a:xfrm>
                <a:off x="6805435" y="1378555"/>
                <a:ext cx="734616"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Task 1</a:t>
                </a:r>
              </a:p>
            </p:txBody>
          </p:sp>
          <p:sp>
            <p:nvSpPr>
              <p:cNvPr id="40" name="TextBox 39">
                <a:extLst>
                  <a:ext uri="{FF2B5EF4-FFF2-40B4-BE49-F238E27FC236}">
                    <a16:creationId xmlns:a16="http://schemas.microsoft.com/office/drawing/2014/main" id="{00A6CF3E-083B-3447-85EE-C4B4147C9437}"/>
                  </a:ext>
                </a:extLst>
              </p:cNvPr>
              <p:cNvSpPr txBox="1"/>
              <p:nvPr/>
            </p:nvSpPr>
            <p:spPr>
              <a:xfrm>
                <a:off x="6802794" y="1800905"/>
                <a:ext cx="734616"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Task 2</a:t>
                </a:r>
              </a:p>
            </p:txBody>
          </p:sp>
          <p:sp>
            <p:nvSpPr>
              <p:cNvPr id="41" name="TextBox 40">
                <a:extLst>
                  <a:ext uri="{FF2B5EF4-FFF2-40B4-BE49-F238E27FC236}">
                    <a16:creationId xmlns:a16="http://schemas.microsoft.com/office/drawing/2014/main" id="{660ECA42-1941-214B-AC24-31B4052BC7EC}"/>
                  </a:ext>
                </a:extLst>
              </p:cNvPr>
              <p:cNvSpPr txBox="1"/>
              <p:nvPr/>
            </p:nvSpPr>
            <p:spPr>
              <a:xfrm>
                <a:off x="8059855" y="1365323"/>
                <a:ext cx="734616"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Task 1</a:t>
                </a:r>
              </a:p>
            </p:txBody>
          </p:sp>
          <p:sp>
            <p:nvSpPr>
              <p:cNvPr id="42" name="TextBox 41">
                <a:extLst>
                  <a:ext uri="{FF2B5EF4-FFF2-40B4-BE49-F238E27FC236}">
                    <a16:creationId xmlns:a16="http://schemas.microsoft.com/office/drawing/2014/main" id="{0D668A38-1475-364E-98FF-7EAAC65AFC1B}"/>
                  </a:ext>
                </a:extLst>
              </p:cNvPr>
              <p:cNvSpPr txBox="1"/>
              <p:nvPr/>
            </p:nvSpPr>
            <p:spPr>
              <a:xfrm>
                <a:off x="8057214" y="1787673"/>
                <a:ext cx="734616"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Task 2</a:t>
                </a:r>
              </a:p>
            </p:txBody>
          </p:sp>
          <p:sp>
            <p:nvSpPr>
              <p:cNvPr id="44" name="Left-Up Arrow 43">
                <a:extLst>
                  <a:ext uri="{FF2B5EF4-FFF2-40B4-BE49-F238E27FC236}">
                    <a16:creationId xmlns:a16="http://schemas.microsoft.com/office/drawing/2014/main" id="{AF709BA1-BC35-1743-8E25-7F69DA63BA71}"/>
                  </a:ext>
                </a:extLst>
              </p:cNvPr>
              <p:cNvSpPr/>
              <p:nvPr/>
            </p:nvSpPr>
            <p:spPr>
              <a:xfrm>
                <a:off x="8792407" y="1266689"/>
                <a:ext cx="95853" cy="43718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eft-Up Arrow 44">
                <a:extLst>
                  <a:ext uri="{FF2B5EF4-FFF2-40B4-BE49-F238E27FC236}">
                    <a16:creationId xmlns:a16="http://schemas.microsoft.com/office/drawing/2014/main" id="{9A9D28F5-CB22-EE4F-9F70-C2CCA2B2BA18}"/>
                  </a:ext>
                </a:extLst>
              </p:cNvPr>
              <p:cNvSpPr/>
              <p:nvPr/>
            </p:nvSpPr>
            <p:spPr>
              <a:xfrm>
                <a:off x="8821381" y="1266689"/>
                <a:ext cx="147381" cy="860902"/>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eft-Up Arrow 45">
                <a:extLst>
                  <a:ext uri="{FF2B5EF4-FFF2-40B4-BE49-F238E27FC236}">
                    <a16:creationId xmlns:a16="http://schemas.microsoft.com/office/drawing/2014/main" id="{E7208E02-9D94-FA4C-B250-88E792AABEB2}"/>
                  </a:ext>
                </a:extLst>
              </p:cNvPr>
              <p:cNvSpPr/>
              <p:nvPr/>
            </p:nvSpPr>
            <p:spPr>
              <a:xfrm>
                <a:off x="7524505" y="1271781"/>
                <a:ext cx="96430" cy="406013"/>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eft-Up Arrow 46">
                <a:extLst>
                  <a:ext uri="{FF2B5EF4-FFF2-40B4-BE49-F238E27FC236}">
                    <a16:creationId xmlns:a16="http://schemas.microsoft.com/office/drawing/2014/main" id="{5B682477-5CB5-C840-9EB9-21E5EE82D923}"/>
                  </a:ext>
                </a:extLst>
              </p:cNvPr>
              <p:cNvSpPr/>
              <p:nvPr/>
            </p:nvSpPr>
            <p:spPr>
              <a:xfrm>
                <a:off x="7553146" y="1266689"/>
                <a:ext cx="147381" cy="85882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938CBC06-E4F5-2541-8D34-6935299116D8}"/>
                </a:ext>
              </a:extLst>
            </p:cNvPr>
            <p:cNvGrpSpPr/>
            <p:nvPr/>
          </p:nvGrpSpPr>
          <p:grpSpPr>
            <a:xfrm>
              <a:off x="9198744" y="579065"/>
              <a:ext cx="2739352" cy="1661993"/>
              <a:chOff x="6479599" y="579065"/>
              <a:chExt cx="2739352" cy="1661993"/>
            </a:xfrm>
          </p:grpSpPr>
          <p:sp>
            <p:nvSpPr>
              <p:cNvPr id="51" name="TextBox 50">
                <a:extLst>
                  <a:ext uri="{FF2B5EF4-FFF2-40B4-BE49-F238E27FC236}">
                    <a16:creationId xmlns:a16="http://schemas.microsoft.com/office/drawing/2014/main" id="{C99521BF-FCE0-8D4C-9BD9-575BC20E9AEE}"/>
                  </a:ext>
                </a:extLst>
              </p:cNvPr>
              <p:cNvSpPr txBox="1"/>
              <p:nvPr/>
            </p:nvSpPr>
            <p:spPr>
              <a:xfrm>
                <a:off x="6479599" y="579065"/>
                <a:ext cx="2739352" cy="1661993"/>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t>Program 2</a:t>
                </a:r>
              </a:p>
              <a:p>
                <a:endParaRPr lang="en-US" dirty="0"/>
              </a:p>
              <a:p>
                <a:r>
                  <a:rPr lang="en-US" dirty="0"/>
                  <a:t> </a:t>
                </a:r>
              </a:p>
              <a:p>
                <a:endParaRPr lang="en-US" dirty="0"/>
              </a:p>
              <a:p>
                <a:endParaRPr lang="en-US" dirty="0"/>
              </a:p>
              <a:p>
                <a:endParaRPr lang="en-US" sz="1200" dirty="0"/>
              </a:p>
            </p:txBody>
          </p:sp>
          <p:sp>
            <p:nvSpPr>
              <p:cNvPr id="52" name="TextBox 51">
                <a:extLst>
                  <a:ext uri="{FF2B5EF4-FFF2-40B4-BE49-F238E27FC236}">
                    <a16:creationId xmlns:a16="http://schemas.microsoft.com/office/drawing/2014/main" id="{3264BF8D-E15D-F14E-A6BE-6C460DDF3AE3}"/>
                  </a:ext>
                </a:extLst>
              </p:cNvPr>
              <p:cNvSpPr txBox="1"/>
              <p:nvPr/>
            </p:nvSpPr>
            <p:spPr>
              <a:xfrm>
                <a:off x="6625652" y="902697"/>
                <a:ext cx="1086784" cy="36933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Process 1</a:t>
                </a:r>
              </a:p>
            </p:txBody>
          </p:sp>
          <p:sp>
            <p:nvSpPr>
              <p:cNvPr id="53" name="TextBox 52">
                <a:extLst>
                  <a:ext uri="{FF2B5EF4-FFF2-40B4-BE49-F238E27FC236}">
                    <a16:creationId xmlns:a16="http://schemas.microsoft.com/office/drawing/2014/main" id="{9C878D3A-8B17-754C-836C-E1ABDE0EB6F7}"/>
                  </a:ext>
                </a:extLst>
              </p:cNvPr>
              <p:cNvSpPr txBox="1"/>
              <p:nvPr/>
            </p:nvSpPr>
            <p:spPr>
              <a:xfrm>
                <a:off x="7910951" y="897358"/>
                <a:ext cx="1086784" cy="369332"/>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a:t>Process 2</a:t>
                </a:r>
              </a:p>
            </p:txBody>
          </p:sp>
          <p:sp>
            <p:nvSpPr>
              <p:cNvPr id="54" name="TextBox 53">
                <a:extLst>
                  <a:ext uri="{FF2B5EF4-FFF2-40B4-BE49-F238E27FC236}">
                    <a16:creationId xmlns:a16="http://schemas.microsoft.com/office/drawing/2014/main" id="{BB647BD9-7810-F443-9322-A29055CEC560}"/>
                  </a:ext>
                </a:extLst>
              </p:cNvPr>
              <p:cNvSpPr txBox="1"/>
              <p:nvPr/>
            </p:nvSpPr>
            <p:spPr>
              <a:xfrm>
                <a:off x="6805435" y="1378555"/>
                <a:ext cx="734616"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Task 1</a:t>
                </a:r>
              </a:p>
            </p:txBody>
          </p:sp>
          <p:sp>
            <p:nvSpPr>
              <p:cNvPr id="55" name="TextBox 54">
                <a:extLst>
                  <a:ext uri="{FF2B5EF4-FFF2-40B4-BE49-F238E27FC236}">
                    <a16:creationId xmlns:a16="http://schemas.microsoft.com/office/drawing/2014/main" id="{CCD2003C-3C48-2547-B362-0639BA0A17E7}"/>
                  </a:ext>
                </a:extLst>
              </p:cNvPr>
              <p:cNvSpPr txBox="1"/>
              <p:nvPr/>
            </p:nvSpPr>
            <p:spPr>
              <a:xfrm>
                <a:off x="6802794" y="1800905"/>
                <a:ext cx="734616"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Task 2</a:t>
                </a:r>
              </a:p>
            </p:txBody>
          </p:sp>
          <p:sp>
            <p:nvSpPr>
              <p:cNvPr id="56" name="TextBox 55">
                <a:extLst>
                  <a:ext uri="{FF2B5EF4-FFF2-40B4-BE49-F238E27FC236}">
                    <a16:creationId xmlns:a16="http://schemas.microsoft.com/office/drawing/2014/main" id="{412B42CF-FCCC-1D45-AB1B-540E8BE7A36F}"/>
                  </a:ext>
                </a:extLst>
              </p:cNvPr>
              <p:cNvSpPr txBox="1"/>
              <p:nvPr/>
            </p:nvSpPr>
            <p:spPr>
              <a:xfrm>
                <a:off x="8059855" y="1365323"/>
                <a:ext cx="734616"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Task 1</a:t>
                </a:r>
              </a:p>
            </p:txBody>
          </p:sp>
          <p:sp>
            <p:nvSpPr>
              <p:cNvPr id="57" name="TextBox 56">
                <a:extLst>
                  <a:ext uri="{FF2B5EF4-FFF2-40B4-BE49-F238E27FC236}">
                    <a16:creationId xmlns:a16="http://schemas.microsoft.com/office/drawing/2014/main" id="{47E419D0-9376-D648-A816-D9B77D72FB3A}"/>
                  </a:ext>
                </a:extLst>
              </p:cNvPr>
              <p:cNvSpPr txBox="1"/>
              <p:nvPr/>
            </p:nvSpPr>
            <p:spPr>
              <a:xfrm>
                <a:off x="8057214" y="1787673"/>
                <a:ext cx="734616" cy="338554"/>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600" dirty="0"/>
                  <a:t>Task 2</a:t>
                </a:r>
              </a:p>
            </p:txBody>
          </p:sp>
          <p:sp>
            <p:nvSpPr>
              <p:cNvPr id="58" name="Left-Up Arrow 57">
                <a:extLst>
                  <a:ext uri="{FF2B5EF4-FFF2-40B4-BE49-F238E27FC236}">
                    <a16:creationId xmlns:a16="http://schemas.microsoft.com/office/drawing/2014/main" id="{B0674757-D1AC-954A-8A6E-5019381AEC4C}"/>
                  </a:ext>
                </a:extLst>
              </p:cNvPr>
              <p:cNvSpPr/>
              <p:nvPr/>
            </p:nvSpPr>
            <p:spPr>
              <a:xfrm>
                <a:off x="8792407" y="1266689"/>
                <a:ext cx="95853" cy="437188"/>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Up Arrow 58">
                <a:extLst>
                  <a:ext uri="{FF2B5EF4-FFF2-40B4-BE49-F238E27FC236}">
                    <a16:creationId xmlns:a16="http://schemas.microsoft.com/office/drawing/2014/main" id="{D46A8975-2ABF-8346-8AA9-467BCF86EA33}"/>
                  </a:ext>
                </a:extLst>
              </p:cNvPr>
              <p:cNvSpPr/>
              <p:nvPr/>
            </p:nvSpPr>
            <p:spPr>
              <a:xfrm>
                <a:off x="8821381" y="1266689"/>
                <a:ext cx="147381" cy="860902"/>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Left-Up Arrow 59">
                <a:extLst>
                  <a:ext uri="{FF2B5EF4-FFF2-40B4-BE49-F238E27FC236}">
                    <a16:creationId xmlns:a16="http://schemas.microsoft.com/office/drawing/2014/main" id="{0D6BE9E9-0A1F-4E45-833D-4CAB0E0C27EB}"/>
                  </a:ext>
                </a:extLst>
              </p:cNvPr>
              <p:cNvSpPr/>
              <p:nvPr/>
            </p:nvSpPr>
            <p:spPr>
              <a:xfrm>
                <a:off x="7524505" y="1271781"/>
                <a:ext cx="96430" cy="406013"/>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Left-Up Arrow 60">
                <a:extLst>
                  <a:ext uri="{FF2B5EF4-FFF2-40B4-BE49-F238E27FC236}">
                    <a16:creationId xmlns:a16="http://schemas.microsoft.com/office/drawing/2014/main" id="{66E8F233-5A45-3745-9037-8B0BA24B0B5F}"/>
                  </a:ext>
                </a:extLst>
              </p:cNvPr>
              <p:cNvSpPr/>
              <p:nvPr/>
            </p:nvSpPr>
            <p:spPr>
              <a:xfrm>
                <a:off x="7553146" y="1266689"/>
                <a:ext cx="147381" cy="85882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Up-Down Arrow 62">
              <a:extLst>
                <a:ext uri="{FF2B5EF4-FFF2-40B4-BE49-F238E27FC236}">
                  <a16:creationId xmlns:a16="http://schemas.microsoft.com/office/drawing/2014/main" id="{4036EB4D-79E8-1847-A1B2-0FC4E41A4939}"/>
                </a:ext>
              </a:extLst>
            </p:cNvPr>
            <p:cNvSpPr/>
            <p:nvPr/>
          </p:nvSpPr>
          <p:spPr>
            <a:xfrm>
              <a:off x="7219146" y="2341418"/>
              <a:ext cx="197959" cy="656613"/>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Up-Down Arrow 63">
              <a:extLst>
                <a:ext uri="{FF2B5EF4-FFF2-40B4-BE49-F238E27FC236}">
                  <a16:creationId xmlns:a16="http://schemas.microsoft.com/office/drawing/2014/main" id="{F28C75F9-A4F8-4340-941F-714F5BF520CB}"/>
                </a:ext>
              </a:extLst>
            </p:cNvPr>
            <p:cNvSpPr/>
            <p:nvPr/>
          </p:nvSpPr>
          <p:spPr>
            <a:xfrm>
              <a:off x="7570328" y="2341418"/>
              <a:ext cx="197959" cy="656613"/>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Up-Down Arrow 64">
              <a:extLst>
                <a:ext uri="{FF2B5EF4-FFF2-40B4-BE49-F238E27FC236}">
                  <a16:creationId xmlns:a16="http://schemas.microsoft.com/office/drawing/2014/main" id="{E8B07AE8-E455-FA48-9CD9-9D3A891746B5}"/>
                </a:ext>
              </a:extLst>
            </p:cNvPr>
            <p:cNvSpPr/>
            <p:nvPr/>
          </p:nvSpPr>
          <p:spPr>
            <a:xfrm>
              <a:off x="10547902" y="2356324"/>
              <a:ext cx="197959" cy="656613"/>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Up-Down Arrow 65">
              <a:extLst>
                <a:ext uri="{FF2B5EF4-FFF2-40B4-BE49-F238E27FC236}">
                  <a16:creationId xmlns:a16="http://schemas.microsoft.com/office/drawing/2014/main" id="{6879935D-86F7-5B49-81FB-E1EEB075BFEE}"/>
                </a:ext>
              </a:extLst>
            </p:cNvPr>
            <p:cNvSpPr/>
            <p:nvPr/>
          </p:nvSpPr>
          <p:spPr>
            <a:xfrm>
              <a:off x="10899084" y="2356324"/>
              <a:ext cx="197959" cy="656613"/>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D485107-C5B2-204E-9E6F-49A39BD1384D}"/>
                </a:ext>
              </a:extLst>
            </p:cNvPr>
            <p:cNvSpPr txBox="1"/>
            <p:nvPr/>
          </p:nvSpPr>
          <p:spPr>
            <a:xfrm>
              <a:off x="7579048" y="2438184"/>
              <a:ext cx="3071211" cy="369332"/>
            </a:xfrm>
            <a:prstGeom prst="rect">
              <a:avLst/>
            </a:prstGeom>
            <a:noFill/>
          </p:spPr>
          <p:txBody>
            <a:bodyPr wrap="square" rtlCol="0">
              <a:spAutoFit/>
            </a:bodyPr>
            <a:lstStyle/>
            <a:p>
              <a:pPr algn="ctr"/>
              <a:r>
                <a:rPr lang="en-US" b="1" dirty="0">
                  <a:solidFill>
                    <a:srgbClr val="FF0000"/>
                  </a:solidFill>
                </a:rPr>
                <a:t>Operating System</a:t>
              </a:r>
            </a:p>
          </p:txBody>
        </p:sp>
      </p:grpSp>
    </p:spTree>
    <p:extLst>
      <p:ext uri="{BB962C8B-B14F-4D97-AF65-F5344CB8AC3E}">
        <p14:creationId xmlns:p14="http://schemas.microsoft.com/office/powerpoint/2010/main" val="3926145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Shared memory models</a:t>
            </a:r>
          </a:p>
        </p:txBody>
      </p:sp>
      <p:sp>
        <p:nvSpPr>
          <p:cNvPr id="3" name="Content Placeholder 2"/>
          <p:cNvSpPr>
            <a:spLocks noGrp="1"/>
          </p:cNvSpPr>
          <p:nvPr>
            <p:ph sz="half" idx="1"/>
          </p:nvPr>
        </p:nvSpPr>
        <p:spPr>
          <a:xfrm>
            <a:off x="569626" y="1825625"/>
            <a:ext cx="5213107" cy="4895850"/>
          </a:xfrm>
        </p:spPr>
        <p:txBody>
          <a:bodyPr>
            <a:normAutofit lnSpcReduction="10000"/>
          </a:bodyPr>
          <a:lstStyle/>
          <a:p>
            <a:r>
              <a:rPr lang="en-US" dirty="0">
                <a:solidFill>
                  <a:srgbClr val="FFFF00"/>
                </a:solidFill>
              </a:rPr>
              <a:t>Shared memory (without threads): </a:t>
            </a:r>
            <a:r>
              <a:rPr lang="en-US" dirty="0"/>
              <a:t>processes share the same resources in an asynchronous manner.</a:t>
            </a:r>
          </a:p>
          <a:p>
            <a:r>
              <a:rPr lang="en-US" dirty="0">
                <a:solidFill>
                  <a:srgbClr val="FFFF00"/>
                </a:solidFill>
              </a:rPr>
              <a:t>Multi-thread models: </a:t>
            </a:r>
            <a:r>
              <a:rPr lang="en-US" dirty="0"/>
              <a:t>master process controls many ”light-weight” threads:</a:t>
            </a:r>
          </a:p>
          <a:p>
            <a:pPr lvl="1"/>
            <a:r>
              <a:rPr lang="en-US" dirty="0"/>
              <a:t>Requires more control by the programmer.</a:t>
            </a:r>
          </a:p>
          <a:p>
            <a:pPr lvl="1"/>
            <a:r>
              <a:rPr lang="en-US" dirty="0"/>
              <a:t>Threads of the same process access the same resources.</a:t>
            </a:r>
          </a:p>
          <a:p>
            <a:pPr lvl="1"/>
            <a:r>
              <a:rPr lang="en-US" dirty="0"/>
              <a:t>Some implementations: POSIX threads, OpenMP, CUDA threads.</a:t>
            </a:r>
            <a:endParaRPr lang="en-US" b="1"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16</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9" name="Picture 8">
            <a:extLst>
              <a:ext uri="{FF2B5EF4-FFF2-40B4-BE49-F238E27FC236}">
                <a16:creationId xmlns:a16="http://schemas.microsoft.com/office/drawing/2014/main" id="{079F0040-92B3-AD4A-96DC-73A73E9F82A1}"/>
              </a:ext>
            </a:extLst>
          </p:cNvPr>
          <p:cNvPicPr>
            <a:picLocks noChangeAspect="1"/>
          </p:cNvPicPr>
          <p:nvPr/>
        </p:nvPicPr>
        <p:blipFill>
          <a:blip r:embed="rId3"/>
          <a:stretch>
            <a:fillRect/>
          </a:stretch>
        </p:blipFill>
        <p:spPr>
          <a:xfrm>
            <a:off x="9918253" y="1246050"/>
            <a:ext cx="2273747" cy="2150509"/>
          </a:xfrm>
          <a:prstGeom prst="rect">
            <a:avLst/>
          </a:prstGeom>
        </p:spPr>
      </p:pic>
      <p:pic>
        <p:nvPicPr>
          <p:cNvPr id="16" name="Picture 15">
            <a:extLst>
              <a:ext uri="{FF2B5EF4-FFF2-40B4-BE49-F238E27FC236}">
                <a16:creationId xmlns:a16="http://schemas.microsoft.com/office/drawing/2014/main" id="{6B8574C7-1C3B-C149-BD20-4BE58C5BB9CF}"/>
              </a:ext>
            </a:extLst>
          </p:cNvPr>
          <p:cNvPicPr>
            <a:picLocks noChangeAspect="1"/>
          </p:cNvPicPr>
          <p:nvPr/>
        </p:nvPicPr>
        <p:blipFill>
          <a:blip r:embed="rId4"/>
          <a:stretch>
            <a:fillRect/>
          </a:stretch>
        </p:blipFill>
        <p:spPr>
          <a:xfrm>
            <a:off x="6290216" y="969385"/>
            <a:ext cx="3628037" cy="5569527"/>
          </a:xfrm>
          <a:prstGeom prst="rect">
            <a:avLst/>
          </a:prstGeom>
        </p:spPr>
      </p:pic>
      <p:sp>
        <p:nvSpPr>
          <p:cNvPr id="26" name="TextBox 25">
            <a:extLst>
              <a:ext uri="{FF2B5EF4-FFF2-40B4-BE49-F238E27FC236}">
                <a16:creationId xmlns:a16="http://schemas.microsoft.com/office/drawing/2014/main" id="{DE658514-A66A-484C-A382-16BABCEFF601}"/>
              </a:ext>
            </a:extLst>
          </p:cNvPr>
          <p:cNvSpPr txBox="1"/>
          <p:nvPr/>
        </p:nvSpPr>
        <p:spPr>
          <a:xfrm>
            <a:off x="10125679" y="692052"/>
            <a:ext cx="1938003" cy="369332"/>
          </a:xfrm>
          <a:prstGeom prst="rect">
            <a:avLst/>
          </a:prstGeom>
          <a:noFill/>
        </p:spPr>
        <p:txBody>
          <a:bodyPr wrap="square" rtlCol="0">
            <a:spAutoFit/>
          </a:bodyPr>
          <a:lstStyle/>
          <a:p>
            <a:pPr algn="ctr"/>
            <a:r>
              <a:rPr lang="en-US" dirty="0"/>
              <a:t>No thread model</a:t>
            </a:r>
          </a:p>
        </p:txBody>
      </p:sp>
      <p:sp>
        <p:nvSpPr>
          <p:cNvPr id="69" name="TextBox 68">
            <a:extLst>
              <a:ext uri="{FF2B5EF4-FFF2-40B4-BE49-F238E27FC236}">
                <a16:creationId xmlns:a16="http://schemas.microsoft.com/office/drawing/2014/main" id="{663EFD66-9700-1441-A853-3E89C51B1957}"/>
              </a:ext>
            </a:extLst>
          </p:cNvPr>
          <p:cNvSpPr txBox="1"/>
          <p:nvPr/>
        </p:nvSpPr>
        <p:spPr>
          <a:xfrm>
            <a:off x="6774182" y="692052"/>
            <a:ext cx="2242818" cy="369332"/>
          </a:xfrm>
          <a:prstGeom prst="rect">
            <a:avLst/>
          </a:prstGeom>
          <a:noFill/>
        </p:spPr>
        <p:txBody>
          <a:bodyPr wrap="square" rtlCol="0">
            <a:spAutoFit/>
          </a:bodyPr>
          <a:lstStyle/>
          <a:p>
            <a:pPr algn="ctr"/>
            <a:r>
              <a:rPr lang="en-US" dirty="0"/>
              <a:t>Multi-thread model</a:t>
            </a:r>
          </a:p>
        </p:txBody>
      </p:sp>
    </p:spTree>
    <p:extLst>
      <p:ext uri="{BB962C8B-B14F-4D97-AF65-F5344CB8AC3E}">
        <p14:creationId xmlns:p14="http://schemas.microsoft.com/office/powerpoint/2010/main" val="88834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1 </a:t>
            </a:r>
            <a:br>
              <a:rPr lang="en-US" dirty="0"/>
            </a:br>
            <a:r>
              <a:rPr lang="en-US" sz="5400" dirty="0"/>
              <a:t>Shared Memory Parallelization using OpenMP</a:t>
            </a:r>
            <a:endParaRPr lang="en-US" dirty="0"/>
          </a:p>
        </p:txBody>
      </p:sp>
    </p:spTree>
    <p:extLst>
      <p:ext uri="{BB962C8B-B14F-4D97-AF65-F5344CB8AC3E}">
        <p14:creationId xmlns:p14="http://schemas.microsoft.com/office/powerpoint/2010/main" val="281058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554636" y="1467150"/>
            <a:ext cx="10799164" cy="4858701"/>
          </a:xfrm>
        </p:spPr>
        <p:txBody>
          <a:bodyPr>
            <a:normAutofit lnSpcReduction="10000"/>
          </a:bodyPr>
          <a:lstStyle/>
          <a:p>
            <a:pPr marL="0" indent="0">
              <a:buNone/>
            </a:pPr>
            <a:r>
              <a:rPr lang="en-US" u="sng" dirty="0"/>
              <a:t>Goals:</a:t>
            </a:r>
          </a:p>
          <a:p>
            <a:r>
              <a:rPr lang="en-US" dirty="0"/>
              <a:t>Run a C++ vector multiplication code in parallel using multiple threads that share memory. </a:t>
            </a:r>
          </a:p>
          <a:p>
            <a:r>
              <a:rPr lang="en-US" dirty="0"/>
              <a:t>Estimate code performance given different core counts.</a:t>
            </a:r>
          </a:p>
          <a:p>
            <a:pPr marL="0" indent="0">
              <a:buNone/>
            </a:pPr>
            <a:r>
              <a:rPr lang="en-US" u="sng" dirty="0"/>
              <a:t>Motivation: </a:t>
            </a:r>
          </a:p>
          <a:p>
            <a:r>
              <a:rPr lang="en-US" dirty="0"/>
              <a:t>Learn to run an efficient OpenMP-enabled parallel program on Discovery.</a:t>
            </a:r>
          </a:p>
          <a:p>
            <a:pPr marL="0" indent="0">
              <a:buNone/>
            </a:pPr>
            <a:r>
              <a:rPr lang="en-US" u="sng" dirty="0"/>
              <a:t>Why OpenMP?</a:t>
            </a:r>
          </a:p>
          <a:p>
            <a:r>
              <a:rPr lang="en-US" dirty="0"/>
              <a:t>OpenMP is an industry standard for threading.</a:t>
            </a:r>
          </a:p>
          <a:p>
            <a:r>
              <a:rPr lang="en-US" dirty="0"/>
              <a:t>OpenMP shared-memory communication works within a </a:t>
            </a:r>
            <a:r>
              <a:rPr lang="en-US" b="1" dirty="0"/>
              <a:t>single machine/node</a:t>
            </a:r>
            <a:r>
              <a:rPr lang="en-US" dirty="0"/>
              <a:t>.</a:t>
            </a:r>
          </a:p>
          <a:p>
            <a:pPr marL="0" indent="0">
              <a:buNone/>
            </a:pPr>
            <a:endParaRPr lang="en-US" dirty="0"/>
          </a:p>
          <a:p>
            <a:endParaRPr lang="en-US" dirty="0"/>
          </a:p>
          <a:p>
            <a:pPr marL="0" indent="0">
              <a:buNone/>
            </a:pPr>
            <a:endParaRPr lang="en-US" u="sng"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18</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554636" y="73065"/>
            <a:ext cx="10515600" cy="1325563"/>
          </a:xfrm>
        </p:spPr>
        <p:txBody>
          <a:bodyPr>
            <a:normAutofit fontScale="90000"/>
          </a:bodyPr>
          <a:lstStyle/>
          <a:p>
            <a:pPr algn="ctr"/>
            <a:r>
              <a:rPr lang="en-US" b="1" dirty="0"/>
              <a:t>Exercise 1</a:t>
            </a:r>
            <a:br>
              <a:rPr lang="en-US" dirty="0"/>
            </a:br>
            <a:r>
              <a:rPr lang="en-US" dirty="0"/>
              <a:t>Shared memory parallelization using OpenMP</a:t>
            </a:r>
          </a:p>
        </p:txBody>
      </p:sp>
    </p:spTree>
    <p:extLst>
      <p:ext uri="{BB962C8B-B14F-4D97-AF65-F5344CB8AC3E}">
        <p14:creationId xmlns:p14="http://schemas.microsoft.com/office/powerpoint/2010/main" val="3873845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644578" y="365125"/>
            <a:ext cx="5366478" cy="1325563"/>
          </a:xfrm>
        </p:spPr>
        <p:txBody>
          <a:bodyPr>
            <a:normAutofit/>
          </a:bodyPr>
          <a:lstStyle/>
          <a:p>
            <a:pPr algn="ctr"/>
            <a:r>
              <a:rPr lang="en-US" sz="4000" dirty="0"/>
              <a:t>Exercise 1</a:t>
            </a:r>
            <a:br>
              <a:rPr lang="en-US" sz="4000" dirty="0"/>
            </a:br>
            <a:r>
              <a:rPr lang="en-US" sz="4000" dirty="0"/>
              <a:t>Task 1: code compilation</a:t>
            </a:r>
          </a:p>
        </p:txBody>
      </p:sp>
      <p:sp>
        <p:nvSpPr>
          <p:cNvPr id="3" name="Content Placeholder 2">
            <a:extLst>
              <a:ext uri="{FF2B5EF4-FFF2-40B4-BE49-F238E27FC236}">
                <a16:creationId xmlns:a16="http://schemas.microsoft.com/office/drawing/2014/main" id="{EFE52E6C-E9F7-CC4F-88B6-BFDDD511D3C2}"/>
              </a:ext>
            </a:extLst>
          </p:cNvPr>
          <p:cNvSpPr>
            <a:spLocks noGrp="1"/>
          </p:cNvSpPr>
          <p:nvPr>
            <p:ph sz="half" idx="1"/>
          </p:nvPr>
        </p:nvSpPr>
        <p:spPr>
          <a:xfrm>
            <a:off x="239844" y="1690688"/>
            <a:ext cx="5771212" cy="5167311"/>
          </a:xfrm>
        </p:spPr>
        <p:txBody>
          <a:bodyPr>
            <a:normAutofit/>
          </a:bodyPr>
          <a:lstStyle/>
          <a:p>
            <a:pPr marL="0" indent="0">
              <a:buNone/>
            </a:pPr>
            <a:r>
              <a:rPr lang="en-US" sz="2400" dirty="0"/>
              <a:t>The C++ code </a:t>
            </a:r>
            <a:r>
              <a:rPr lang="en-US" sz="2400" i="1" dirty="0" err="1"/>
              <a:t>vecMult.cpp</a:t>
            </a:r>
            <a:r>
              <a:rPr lang="en-US" sz="2400" i="1" dirty="0"/>
              <a:t> </a:t>
            </a:r>
            <a:r>
              <a:rPr lang="en-US" sz="2400" dirty="0"/>
              <a:t>calculates vector multiplication of two arrays. </a:t>
            </a:r>
          </a:p>
          <a:p>
            <a:pPr marL="514350" indent="-514350">
              <a:buFont typeface="+mj-lt"/>
              <a:buAutoNum type="arabicPeriod"/>
            </a:pPr>
            <a:r>
              <a:rPr lang="en-US" sz="2400" dirty="0"/>
              <a:t>Enter directory </a:t>
            </a:r>
            <a:r>
              <a:rPr lang="en-US" sz="2400" i="1" dirty="0"/>
              <a:t>Exercise_1</a:t>
            </a:r>
            <a:r>
              <a:rPr lang="en-US" sz="2400" dirty="0"/>
              <a:t> and inspect the C++ script </a:t>
            </a:r>
            <a:r>
              <a:rPr lang="en-US" sz="2400" i="1" dirty="0" err="1"/>
              <a:t>vecMult.cpp</a:t>
            </a:r>
            <a:r>
              <a:rPr lang="en-US" sz="2400" i="1" dirty="0"/>
              <a:t>: </a:t>
            </a:r>
          </a:p>
          <a:p>
            <a:pPr marL="514350" indent="-514350">
              <a:buFont typeface="+mj-lt"/>
              <a:buAutoNum type="arabicPeriod"/>
            </a:pPr>
            <a:endParaRPr lang="en-US" sz="2400" i="1" dirty="0"/>
          </a:p>
          <a:p>
            <a:pPr marL="514350" indent="-514350">
              <a:buFont typeface="+mj-lt"/>
              <a:buAutoNum type="arabicPeriod"/>
            </a:pPr>
            <a:endParaRPr lang="en-US" sz="2400" i="1" dirty="0"/>
          </a:p>
          <a:p>
            <a:pPr marL="514350" indent="-514350">
              <a:buFont typeface="+mj-lt"/>
              <a:buAutoNum type="arabicPeriod"/>
            </a:pPr>
            <a:r>
              <a:rPr lang="en-US" sz="2400" dirty="0"/>
              <a:t>identify the parallel code segment.</a:t>
            </a:r>
          </a:p>
          <a:p>
            <a:pPr marL="514350" indent="-514350">
              <a:buFont typeface="+mj-lt"/>
              <a:buAutoNum type="arabicPeriod"/>
            </a:pPr>
            <a:r>
              <a:rPr lang="en-US" sz="2400" dirty="0"/>
              <a:t>Load the </a:t>
            </a:r>
            <a:r>
              <a:rPr lang="en-US" sz="2400" i="1" dirty="0" err="1"/>
              <a:t>gcc</a:t>
            </a:r>
            <a:r>
              <a:rPr lang="en-US" sz="2400" i="1" dirty="0"/>
              <a:t>/8.1.0</a:t>
            </a:r>
            <a:r>
              <a:rPr lang="en-US" sz="2400" dirty="0"/>
              <a:t> compiler module and compile the C++ code into an executable program </a:t>
            </a:r>
            <a:r>
              <a:rPr lang="en-US" sz="2400" i="1" dirty="0" err="1"/>
              <a:t>multiVec</a:t>
            </a:r>
            <a:r>
              <a:rPr lang="en-US" sz="2400" dirty="0"/>
              <a:t>:</a:t>
            </a:r>
          </a:p>
          <a:p>
            <a:pPr marL="0" indent="0">
              <a:buNone/>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pPr marL="514350" indent="-514350">
              <a:buFont typeface="+mj-lt"/>
              <a:buAutoNum type="arabicPeriod"/>
            </a:pPr>
            <a:endParaRPr lang="en-US" sz="2400" dirty="0"/>
          </a:p>
          <a:p>
            <a:endParaRPr lang="en-US" sz="2400" dirty="0"/>
          </a:p>
          <a:p>
            <a:endParaRPr lang="en-US" sz="2400" dirty="0"/>
          </a:p>
          <a:p>
            <a:pPr lvl="1"/>
            <a:endParaRPr lang="en-US" sz="2000" dirty="0"/>
          </a:p>
        </p:txBody>
      </p:sp>
      <p:sp>
        <p:nvSpPr>
          <p:cNvPr id="4" name="Content Placeholder 3">
            <a:extLst>
              <a:ext uri="{FF2B5EF4-FFF2-40B4-BE49-F238E27FC236}">
                <a16:creationId xmlns:a16="http://schemas.microsoft.com/office/drawing/2014/main" id="{3F0FE1EE-2D82-FD4B-B1A9-228266ADBECD}"/>
              </a:ext>
            </a:extLst>
          </p:cNvPr>
          <p:cNvSpPr>
            <a:spLocks noGrp="1"/>
          </p:cNvSpPr>
          <p:nvPr>
            <p:ph sz="half" idx="2"/>
          </p:nvPr>
        </p:nvSpPr>
        <p:spPr>
          <a:xfrm>
            <a:off x="6415790" y="281640"/>
            <a:ext cx="5344410" cy="6404490"/>
          </a:xfrm>
        </p:spPr>
        <p:txBody>
          <a:bodyPr>
            <a:normAutofit/>
          </a:bodyPr>
          <a:lstStyle/>
          <a:p>
            <a:pPr marL="0" indent="0">
              <a:buNone/>
            </a:pPr>
            <a:r>
              <a:rPr lang="en-US" sz="2400" b="1" u="sng" dirty="0"/>
              <a:t>OpenMP in C++ code:</a:t>
            </a:r>
          </a:p>
          <a:p>
            <a:r>
              <a:rPr lang="en-US" sz="2400" dirty="0"/>
              <a:t>To use OpenMP library in C++, we added line: </a:t>
            </a:r>
          </a:p>
          <a:p>
            <a:pPr marL="0" indent="0">
              <a:buNone/>
            </a:pPr>
            <a:r>
              <a:rPr lang="en-US" sz="2000" dirty="0"/>
              <a:t> </a:t>
            </a:r>
            <a:endParaRPr lang="en-US" sz="2400" dirty="0"/>
          </a:p>
          <a:p>
            <a:r>
              <a:rPr lang="en-US" sz="2400" dirty="0"/>
              <a:t>Parallel code segments start with the following statement:</a:t>
            </a:r>
          </a:p>
          <a:p>
            <a:pPr marL="0" indent="0">
              <a:buNone/>
            </a:pPr>
            <a:endParaRPr lang="en-US" sz="2400" dirty="0"/>
          </a:p>
          <a:p>
            <a:r>
              <a:rPr lang="en-US" sz="2400" dirty="0"/>
              <a:t>The GNU (g++) compiler supports OpenMP and can be used to compile C++ with OpenMP.</a:t>
            </a:r>
          </a:p>
          <a:p>
            <a:endParaRPr lang="en-US" sz="2400" dirty="0"/>
          </a:p>
          <a:p>
            <a:pPr marL="0" indent="0">
              <a:buNone/>
            </a:pPr>
            <a:endParaRPr lang="en-US" sz="2400"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19</a:t>
            </a:fld>
            <a:endParaRPr lang="en-US" dirty="0"/>
          </a:p>
        </p:txBody>
      </p:sp>
      <p:sp>
        <p:nvSpPr>
          <p:cNvPr id="7" name="TextBox 6">
            <a:extLst>
              <a:ext uri="{FF2B5EF4-FFF2-40B4-BE49-F238E27FC236}">
                <a16:creationId xmlns:a16="http://schemas.microsoft.com/office/drawing/2014/main" id="{5E36A248-7235-FB40-A795-9856DBD5C875}"/>
              </a:ext>
            </a:extLst>
          </p:cNvPr>
          <p:cNvSpPr txBox="1"/>
          <p:nvPr/>
        </p:nvSpPr>
        <p:spPr>
          <a:xfrm>
            <a:off x="838199" y="5824356"/>
            <a:ext cx="4838354" cy="861774"/>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/8.1.0</a:t>
            </a:r>
          </a:p>
          <a:p>
            <a:r>
              <a:rPr lang="en-US" sz="1600" dirty="0">
                <a:latin typeface="Courier New" panose="02070309020205020404" pitchFamily="49" charset="0"/>
                <a:cs typeface="Courier New" panose="02070309020205020404" pitchFamily="49" charset="0"/>
              </a:rPr>
              <a:t>$ g++ -o </a:t>
            </a:r>
            <a:r>
              <a:rPr lang="en-US" sz="1600" dirty="0" err="1">
                <a:latin typeface="Courier New" panose="02070309020205020404" pitchFamily="49" charset="0"/>
                <a:cs typeface="Courier New" panose="02070309020205020404" pitchFamily="49" charset="0"/>
              </a:rPr>
              <a:t>multVec</a:t>
            </a:r>
            <a:r>
              <a:rPr lang="en-US" sz="1600" dirty="0">
                <a:latin typeface="Courier New" panose="02070309020205020404" pitchFamily="49" charset="0"/>
                <a:cs typeface="Courier New" panose="02070309020205020404" pitchFamily="49" charset="0"/>
              </a:rPr>
              <a:t> -Wall -</a:t>
            </a:r>
            <a:r>
              <a:rPr lang="en-US" sz="1600" dirty="0" err="1">
                <a:latin typeface="Courier New" panose="02070309020205020404" pitchFamily="49" charset="0"/>
                <a:cs typeface="Courier New" panose="02070309020205020404" pitchFamily="49" charset="0"/>
              </a:rPr>
              <a:t>Wextra</a:t>
            </a:r>
            <a:r>
              <a:rPr lang="en-US" sz="1600" dirty="0">
                <a:latin typeface="Courier New" panose="02070309020205020404" pitchFamily="49" charset="0"/>
                <a:cs typeface="Courier New" panose="02070309020205020404" pitchFamily="49" charset="0"/>
              </a:rPr>
              <a:t> -pedantic -</a:t>
            </a:r>
            <a:r>
              <a:rPr lang="en-US" sz="1600" dirty="0" err="1">
                <a:latin typeface="Courier New" panose="02070309020205020404" pitchFamily="49" charset="0"/>
                <a:cs typeface="Courier New" panose="02070309020205020404" pitchFamily="49" charset="0"/>
              </a:rPr>
              <a:t>fopenmp</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vecMult.cpp</a:t>
            </a:r>
            <a:endParaRPr lang="en-US" sz="16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36A318DE-8936-6F45-B017-28BDF7D73D9A}"/>
              </a:ext>
            </a:extLst>
          </p:cNvPr>
          <p:cNvSpPr txBox="1"/>
          <p:nvPr/>
        </p:nvSpPr>
        <p:spPr>
          <a:xfrm>
            <a:off x="6671038" y="1478873"/>
            <a:ext cx="4916358" cy="400110"/>
          </a:xfrm>
          <a:prstGeom prst="rect">
            <a:avLst/>
          </a:prstGeom>
          <a:solidFill>
            <a:schemeClr val="bg1">
              <a:lumMod val="95000"/>
            </a:schemeClr>
          </a:solidFill>
          <a:ln>
            <a:solidFill>
              <a:schemeClr val="bg2"/>
            </a:solidFill>
          </a:ln>
        </p:spPr>
        <p:txBody>
          <a:bodyPr wrap="square" rtlCol="0">
            <a:spAutoFit/>
          </a:bodyPr>
          <a:lstStyle/>
          <a:p>
            <a:r>
              <a:rPr lang="en-US" sz="2000" dirty="0">
                <a:solidFill>
                  <a:srgbClr val="FF40FF"/>
                </a:solidFill>
                <a:latin typeface="Courier New" panose="02070309020205020404" pitchFamily="49" charset="0"/>
                <a:cs typeface="Courier New" panose="02070309020205020404" pitchFamily="49" charset="0"/>
              </a:rPr>
              <a:t>#include </a:t>
            </a:r>
            <a:r>
              <a:rPr lang="en-US" sz="2000" dirty="0">
                <a:solidFill>
                  <a:srgbClr val="E11A2C"/>
                </a:solidFill>
                <a:latin typeface="Courier New" panose="02070309020205020404" pitchFamily="49" charset="0"/>
                <a:cs typeface="Courier New" panose="02070309020205020404" pitchFamily="49" charset="0"/>
              </a:rPr>
              <a:t>&lt;</a:t>
            </a:r>
            <a:r>
              <a:rPr lang="en-US" sz="2000" dirty="0" err="1">
                <a:solidFill>
                  <a:srgbClr val="E11A2C"/>
                </a:solidFill>
                <a:latin typeface="Courier New" panose="02070309020205020404" pitchFamily="49" charset="0"/>
                <a:cs typeface="Courier New" panose="02070309020205020404" pitchFamily="49" charset="0"/>
              </a:rPr>
              <a:t>omp.h</a:t>
            </a:r>
            <a:r>
              <a:rPr lang="en-US" sz="2000" dirty="0">
                <a:solidFill>
                  <a:srgbClr val="E11A2C"/>
                </a:solidFill>
                <a:latin typeface="Courier New" panose="02070309020205020404" pitchFamily="49" charset="0"/>
                <a:cs typeface="Courier New" panose="02070309020205020404" pitchFamily="49" charset="0"/>
              </a:rPr>
              <a:t>&gt;</a:t>
            </a:r>
          </a:p>
        </p:txBody>
      </p:sp>
      <p:sp>
        <p:nvSpPr>
          <p:cNvPr id="9" name="TextBox 8">
            <a:extLst>
              <a:ext uri="{FF2B5EF4-FFF2-40B4-BE49-F238E27FC236}">
                <a16:creationId xmlns:a16="http://schemas.microsoft.com/office/drawing/2014/main" id="{82017DED-C255-2D40-8480-2D36CB7CABB5}"/>
              </a:ext>
            </a:extLst>
          </p:cNvPr>
          <p:cNvSpPr txBox="1"/>
          <p:nvPr/>
        </p:nvSpPr>
        <p:spPr>
          <a:xfrm>
            <a:off x="6671038" y="2684521"/>
            <a:ext cx="4916359" cy="400110"/>
          </a:xfrm>
          <a:prstGeom prst="rect">
            <a:avLst/>
          </a:prstGeom>
          <a:solidFill>
            <a:schemeClr val="bg1">
              <a:lumMod val="95000"/>
            </a:schemeClr>
          </a:solidFill>
          <a:ln>
            <a:solidFill>
              <a:schemeClr val="bg2"/>
            </a:solidFill>
          </a:ln>
        </p:spPr>
        <p:txBody>
          <a:bodyPr wrap="square" rtlCol="0">
            <a:spAutoFit/>
          </a:bodyPr>
          <a:lstStyle/>
          <a:p>
            <a:r>
              <a:rPr lang="en-US" sz="2000" dirty="0">
                <a:solidFill>
                  <a:srgbClr val="FF40FF"/>
                </a:solidFill>
                <a:latin typeface="Courier New" panose="02070309020205020404" pitchFamily="49" charset="0"/>
                <a:cs typeface="Courier New" panose="02070309020205020404" pitchFamily="49" charset="0"/>
              </a:rPr>
              <a:t>#pragma </a:t>
            </a:r>
            <a:r>
              <a:rPr lang="en-US" sz="2000" dirty="0" err="1">
                <a:solidFill>
                  <a:srgbClr val="FF40FF"/>
                </a:solidFill>
                <a:latin typeface="Courier New" panose="02070309020205020404" pitchFamily="49" charset="0"/>
                <a:cs typeface="Courier New" panose="02070309020205020404" pitchFamily="49" charset="0"/>
              </a:rPr>
              <a:t>omp</a:t>
            </a:r>
            <a:r>
              <a:rPr lang="en-US" sz="2000" dirty="0">
                <a:solidFill>
                  <a:srgbClr val="FF40FF"/>
                </a:solidFill>
                <a:latin typeface="Courier New" panose="02070309020205020404" pitchFamily="49" charset="0"/>
                <a:cs typeface="Courier New" panose="02070309020205020404" pitchFamily="49" charset="0"/>
              </a:rPr>
              <a:t> parallel </a:t>
            </a:r>
            <a:r>
              <a:rPr lang="en-US" sz="2000" dirty="0">
                <a:solidFill>
                  <a:schemeClr val="accent2"/>
                </a:solidFill>
                <a:latin typeface="Courier New" panose="02070309020205020404" pitchFamily="49" charset="0"/>
                <a:cs typeface="Courier New" panose="02070309020205020404" pitchFamily="49" charset="0"/>
              </a:rPr>
              <a:t>for</a:t>
            </a:r>
            <a:endParaRPr lang="en-US" sz="20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9F57D6C5-A5A4-1440-8E18-3C9D9F1A8BDC}"/>
              </a:ext>
            </a:extLst>
          </p:cNvPr>
          <p:cNvSpPr txBox="1"/>
          <p:nvPr/>
        </p:nvSpPr>
        <p:spPr>
          <a:xfrm>
            <a:off x="891289" y="3335035"/>
            <a:ext cx="4785264"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cd Exercise_1</a:t>
            </a:r>
          </a:p>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vecMult.cpp</a:t>
            </a:r>
            <a:r>
              <a:rPr lang="en-US" dirty="0">
                <a:latin typeface="Courier New" panose="02070309020205020404" pitchFamily="49" charset="0"/>
                <a:cs typeface="Courier New" panose="02070309020205020404" pitchFamily="49" charset="0"/>
              </a:rPr>
              <a:t> </a:t>
            </a:r>
          </a:p>
        </p:txBody>
      </p:sp>
      <p:sp>
        <p:nvSpPr>
          <p:cNvPr id="6" name="TextBox 5">
            <a:extLst>
              <a:ext uri="{FF2B5EF4-FFF2-40B4-BE49-F238E27FC236}">
                <a16:creationId xmlns:a16="http://schemas.microsoft.com/office/drawing/2014/main" id="{34DF21B5-0673-8B4F-9F67-97B1DC98D4EA}"/>
              </a:ext>
            </a:extLst>
          </p:cNvPr>
          <p:cNvSpPr txBox="1"/>
          <p:nvPr/>
        </p:nvSpPr>
        <p:spPr>
          <a:xfrm>
            <a:off x="6671038" y="4367900"/>
            <a:ext cx="3702570" cy="2339102"/>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000" u="sng" dirty="0">
                <a:solidFill>
                  <a:schemeClr val="bg1"/>
                </a:solidFill>
              </a:rPr>
              <a:t>OpenMP principles:</a:t>
            </a:r>
          </a:p>
          <a:p>
            <a:pPr marL="285750" indent="-285750">
              <a:buFont typeface="Arial" panose="020B0604020202020204" pitchFamily="34" charset="0"/>
              <a:buChar char="•"/>
            </a:pPr>
            <a:r>
              <a:rPr lang="en-US" dirty="0">
                <a:solidFill>
                  <a:schemeClr val="bg1"/>
                </a:solidFill>
              </a:rPr>
              <a:t>Uses the “fork-join” method: a single master process forks multiple threads at parallel parts of the code, then joins them.  </a:t>
            </a:r>
          </a:p>
          <a:p>
            <a:pPr marL="285750" indent="-285750">
              <a:buFont typeface="Arial" panose="020B0604020202020204" pitchFamily="34" charset="0"/>
              <a:buChar char="•"/>
            </a:pPr>
            <a:r>
              <a:rPr lang="en-US" dirty="0">
                <a:solidFill>
                  <a:schemeClr val="bg1"/>
                </a:solidFill>
              </a:rPr>
              <a:t>Most data is shared, but can be further controlled by programmer. </a:t>
            </a:r>
          </a:p>
          <a:p>
            <a:pPr marL="285750" indent="-285750">
              <a:buFont typeface="Arial" panose="020B0604020202020204" pitchFamily="34" charset="0"/>
              <a:buChar char="•"/>
            </a:pPr>
            <a:r>
              <a:rPr lang="en-US" dirty="0">
                <a:solidFill>
                  <a:schemeClr val="bg1"/>
                </a:solidFill>
              </a:rPr>
              <a:t>No I/O synchronization. </a:t>
            </a:r>
          </a:p>
        </p:txBody>
      </p:sp>
    </p:spTree>
    <p:extLst>
      <p:ext uri="{BB962C8B-B14F-4D97-AF65-F5344CB8AC3E}">
        <p14:creationId xmlns:p14="http://schemas.microsoft.com/office/powerpoint/2010/main" val="3876975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0" y="393720"/>
            <a:ext cx="6099262" cy="1325563"/>
          </a:xfrm>
        </p:spPr>
        <p:txBody>
          <a:bodyPr>
            <a:noAutofit/>
          </a:bodyPr>
          <a:lstStyle/>
          <a:p>
            <a:pPr algn="ctr"/>
            <a:r>
              <a:rPr lang="en-US" sz="4000" dirty="0"/>
              <a:t>Exercise 1</a:t>
            </a:r>
            <a:br>
              <a:rPr lang="en-US" sz="4000" dirty="0"/>
            </a:br>
            <a:r>
              <a:rPr lang="en-US" sz="4000" dirty="0"/>
              <a:t>Task 2: SLURM parallel job</a:t>
            </a:r>
          </a:p>
        </p:txBody>
      </p:sp>
      <p:sp>
        <p:nvSpPr>
          <p:cNvPr id="3" name="Content Placeholder 2">
            <a:extLst>
              <a:ext uri="{FF2B5EF4-FFF2-40B4-BE49-F238E27FC236}">
                <a16:creationId xmlns:a16="http://schemas.microsoft.com/office/drawing/2014/main" id="{EFE52E6C-E9F7-CC4F-88B6-BFDDD511D3C2}"/>
              </a:ext>
            </a:extLst>
          </p:cNvPr>
          <p:cNvSpPr>
            <a:spLocks noGrp="1"/>
          </p:cNvSpPr>
          <p:nvPr>
            <p:ph sz="half" idx="1"/>
          </p:nvPr>
        </p:nvSpPr>
        <p:spPr>
          <a:xfrm>
            <a:off x="314794" y="1750675"/>
            <a:ext cx="5467940" cy="4895850"/>
          </a:xfrm>
        </p:spPr>
        <p:txBody>
          <a:bodyPr>
            <a:normAutofit/>
          </a:bodyPr>
          <a:lstStyle/>
          <a:p>
            <a:pPr marL="0" indent="0">
              <a:buNone/>
            </a:pPr>
            <a:r>
              <a:rPr lang="en-US" sz="2000" dirty="0"/>
              <a:t>Familiarize the parallel runtime shell environment within the SLURM job: </a:t>
            </a:r>
            <a:r>
              <a:rPr lang="en-US" sz="2000" i="1" dirty="0" err="1"/>
              <a:t>submit.bash</a:t>
            </a:r>
            <a:endParaRPr lang="en-US" sz="2000" dirty="0"/>
          </a:p>
          <a:p>
            <a:pPr marL="457200" indent="-457200">
              <a:buFont typeface="+mj-lt"/>
              <a:buAutoNum type="arabicPeriod"/>
            </a:pPr>
            <a:r>
              <a:rPr lang="en-US" sz="2000" dirty="0"/>
              <a:t>Identify the SLURM resource allocation parts - how many cores? how many nodes requested?</a:t>
            </a:r>
          </a:p>
          <a:p>
            <a:pPr marL="457200" indent="-457200">
              <a:buFont typeface="+mj-lt"/>
              <a:buAutoNum type="arabicPeriod"/>
            </a:pPr>
            <a:r>
              <a:rPr lang="en-US" sz="2000" dirty="0"/>
              <a:t>Where is the total number of OpenMP threads defined? threads:</a:t>
            </a:r>
          </a:p>
          <a:p>
            <a:pPr marL="457200" indent="-457200">
              <a:buFont typeface="+mj-lt"/>
              <a:buAutoNum type="arabicPeriod"/>
            </a:pPr>
            <a:endParaRPr lang="en-US" sz="2000" dirty="0"/>
          </a:p>
          <a:p>
            <a:pPr marL="457200" indent="-457200">
              <a:buFont typeface="+mj-lt"/>
              <a:buAutoNum type="arabicPeriod"/>
            </a:pPr>
            <a:r>
              <a:rPr lang="en-US" sz="2000" dirty="0"/>
              <a:t>Interpret the meaning of this shell command:</a:t>
            </a:r>
          </a:p>
          <a:p>
            <a:pPr marL="457200" indent="-457200">
              <a:buFont typeface="+mj-lt"/>
              <a:buAutoNum type="arabicPeriod"/>
            </a:pPr>
            <a:endParaRPr lang="en-US" sz="2000" dirty="0"/>
          </a:p>
          <a:p>
            <a:pPr marL="457200" indent="-457200">
              <a:buFont typeface="+mj-lt"/>
              <a:buAutoNum type="arabicPeriod"/>
            </a:pPr>
            <a:endParaRPr lang="en-US" sz="2000" dirty="0"/>
          </a:p>
          <a:p>
            <a:pPr marL="457200" indent="-457200">
              <a:buFont typeface="+mj-lt"/>
              <a:buAutoNum type="arabicPeriod"/>
            </a:pPr>
            <a:r>
              <a:rPr lang="en-US" sz="2000" dirty="0"/>
              <a:t>Submit the job:</a:t>
            </a:r>
          </a:p>
          <a:p>
            <a:pPr marL="457200" indent="-45720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endParaRPr lang="en-US" sz="2000" dirty="0"/>
          </a:p>
          <a:p>
            <a:endParaRPr lang="en-US" sz="2000" dirty="0"/>
          </a:p>
          <a:p>
            <a:pPr lvl="1"/>
            <a:endParaRPr lang="en-US" sz="1800" dirty="0"/>
          </a:p>
        </p:txBody>
      </p:sp>
      <p:sp>
        <p:nvSpPr>
          <p:cNvPr id="4" name="Content Placeholder 3">
            <a:extLst>
              <a:ext uri="{FF2B5EF4-FFF2-40B4-BE49-F238E27FC236}">
                <a16:creationId xmlns:a16="http://schemas.microsoft.com/office/drawing/2014/main" id="{3F0FE1EE-2D82-FD4B-B1A9-228266ADBECD}"/>
              </a:ext>
            </a:extLst>
          </p:cNvPr>
          <p:cNvSpPr>
            <a:spLocks noGrp="1"/>
          </p:cNvSpPr>
          <p:nvPr>
            <p:ph sz="half" idx="2"/>
          </p:nvPr>
        </p:nvSpPr>
        <p:spPr>
          <a:xfrm>
            <a:off x="6415790" y="896231"/>
            <a:ext cx="5344410" cy="5039871"/>
          </a:xfrm>
        </p:spPr>
        <p:txBody>
          <a:bodyPr>
            <a:normAutofit/>
          </a:bodyPr>
          <a:lstStyle/>
          <a:p>
            <a:pPr marL="0" indent="0">
              <a:buNone/>
            </a:pPr>
            <a:r>
              <a:rPr lang="en-US" sz="2400" b="1" u="sng" dirty="0"/>
              <a:t>SLURM multi-core allocation options:</a:t>
            </a:r>
          </a:p>
          <a:p>
            <a:r>
              <a:rPr lang="en-US" sz="2400" dirty="0"/>
              <a:t>The Discovery scheduler system SLURM allows users to allocate multiple cores using different SLURM flags:</a:t>
            </a:r>
          </a:p>
          <a:p>
            <a:pPr lvl="1"/>
            <a:r>
              <a:rPr lang="en-US" b="1" dirty="0"/>
              <a:t>-N/--nodes=X: </a:t>
            </a:r>
            <a:r>
              <a:rPr lang="en-US" dirty="0"/>
              <a:t>allocates X nodes.</a:t>
            </a:r>
            <a:endParaRPr lang="en-US" b="1" dirty="0"/>
          </a:p>
          <a:p>
            <a:pPr lvl="1"/>
            <a:r>
              <a:rPr lang="en-US" b="1" dirty="0"/>
              <a:t>-n/--</a:t>
            </a:r>
            <a:r>
              <a:rPr lang="en-US" b="1" dirty="0" err="1"/>
              <a:t>ntasks</a:t>
            </a:r>
            <a:r>
              <a:rPr lang="en-US" b="1" dirty="0"/>
              <a:t>=Y:</a:t>
            </a:r>
            <a:r>
              <a:rPr lang="en-US" dirty="0"/>
              <a:t> allocates one processor per task (Y CPUs total).</a:t>
            </a:r>
          </a:p>
          <a:p>
            <a:pPr lvl="1"/>
            <a:r>
              <a:rPr lang="en-US" b="1" dirty="0"/>
              <a:t>-c/--</a:t>
            </a:r>
            <a:r>
              <a:rPr lang="en-US" b="1" dirty="0" err="1"/>
              <a:t>cpus</a:t>
            </a:r>
            <a:r>
              <a:rPr lang="en-US" b="1" dirty="0"/>
              <a:t>-per-task=Z: </a:t>
            </a:r>
            <a:r>
              <a:rPr lang="en-US" dirty="0"/>
              <a:t>allocates Z CPUs per task (default: 1 CPU per task). One thread per core allowed.</a:t>
            </a:r>
          </a:p>
          <a:p>
            <a:r>
              <a:rPr lang="en-US" sz="2400" dirty="0"/>
              <a:t>For the full list of options:</a:t>
            </a:r>
          </a:p>
          <a:p>
            <a:pPr marL="0" indent="0">
              <a:buNone/>
            </a:pPr>
            <a:r>
              <a:rPr lang="en-US" sz="2400" dirty="0">
                <a:hlinkClick r:id="rId3"/>
              </a:rPr>
              <a:t>https://slurm.schedmd.com/sbatch.html</a:t>
            </a:r>
            <a:r>
              <a:rPr lang="en-US" dirty="0"/>
              <a:t> </a:t>
            </a:r>
            <a:endParaRPr lang="en-US" sz="2400" dirty="0"/>
          </a:p>
          <a:p>
            <a:endParaRPr lang="en-US" sz="2400" dirty="0"/>
          </a:p>
          <a:p>
            <a:pPr marL="0" indent="0">
              <a:buNone/>
            </a:pPr>
            <a:endParaRPr lang="en-US" sz="2400"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20</a:t>
            </a:fld>
            <a:endParaRPr lang="en-US" dirty="0"/>
          </a:p>
        </p:txBody>
      </p:sp>
      <p:sp>
        <p:nvSpPr>
          <p:cNvPr id="6" name="TextBox 5">
            <a:extLst>
              <a:ext uri="{FF2B5EF4-FFF2-40B4-BE49-F238E27FC236}">
                <a16:creationId xmlns:a16="http://schemas.microsoft.com/office/drawing/2014/main" id="{544C85D3-2C75-6E49-9024-E715339AD07D}"/>
              </a:ext>
            </a:extLst>
          </p:cNvPr>
          <p:cNvSpPr txBox="1"/>
          <p:nvPr/>
        </p:nvSpPr>
        <p:spPr>
          <a:xfrm>
            <a:off x="812279" y="4020501"/>
            <a:ext cx="4838354"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chemeClr val="accent2"/>
                </a:solidFill>
                <a:latin typeface="Courier New" panose="02070309020205020404" pitchFamily="49" charset="0"/>
                <a:cs typeface="Courier New" panose="02070309020205020404" pitchFamily="49" charset="0"/>
              </a:rPr>
              <a:t>export</a:t>
            </a:r>
            <a:r>
              <a:rPr lang="en-US" dirty="0">
                <a:latin typeface="Courier New" panose="02070309020205020404" pitchFamily="49" charset="0"/>
                <a:cs typeface="Courier New" panose="02070309020205020404" pitchFamily="49" charset="0"/>
              </a:rPr>
              <a:t> </a:t>
            </a:r>
            <a:r>
              <a:rPr lang="en-US" dirty="0">
                <a:solidFill>
                  <a:srgbClr val="00B0F0"/>
                </a:solidFill>
                <a:latin typeface="Courier New" panose="02070309020205020404" pitchFamily="49" charset="0"/>
                <a:cs typeface="Courier New" panose="02070309020205020404" pitchFamily="49" charset="0"/>
              </a:rPr>
              <a:t>OMP_NUM_THREADS</a:t>
            </a:r>
            <a:r>
              <a:rPr lang="en-US" dirty="0">
                <a:latin typeface="Courier New" panose="02070309020205020404" pitchFamily="49" charset="0"/>
                <a:cs typeface="Courier New" panose="02070309020205020404" pitchFamily="49" charset="0"/>
              </a:rPr>
              <a:t>=</a:t>
            </a:r>
            <a:r>
              <a:rPr lang="en-US" dirty="0">
                <a:solidFill>
                  <a:srgbClr val="C00000"/>
                </a:solidFill>
                <a:latin typeface="Courier New" panose="02070309020205020404" pitchFamily="49" charset="0"/>
                <a:cs typeface="Courier New" panose="02070309020205020404" pitchFamily="49" charset="0"/>
              </a:rPr>
              <a:t>16</a:t>
            </a:r>
          </a:p>
        </p:txBody>
      </p:sp>
      <p:sp>
        <p:nvSpPr>
          <p:cNvPr id="7" name="TextBox 6">
            <a:extLst>
              <a:ext uri="{FF2B5EF4-FFF2-40B4-BE49-F238E27FC236}">
                <a16:creationId xmlns:a16="http://schemas.microsoft.com/office/drawing/2014/main" id="{5E36A248-7235-FB40-A795-9856DBD5C875}"/>
              </a:ext>
            </a:extLst>
          </p:cNvPr>
          <p:cNvSpPr txBox="1"/>
          <p:nvPr/>
        </p:nvSpPr>
        <p:spPr>
          <a:xfrm>
            <a:off x="812279" y="4885039"/>
            <a:ext cx="4838354"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multVec</a:t>
            </a:r>
            <a:r>
              <a:rPr lang="en-US" dirty="0">
                <a:latin typeface="Courier New" panose="02070309020205020404" pitchFamily="49" charset="0"/>
                <a:cs typeface="Courier New" panose="02070309020205020404" pitchFamily="49" charset="0"/>
              </a:rPr>
              <a:t> </a:t>
            </a:r>
            <a:r>
              <a:rPr lang="en-US" dirty="0">
                <a:solidFill>
                  <a:srgbClr val="FF40FF"/>
                </a:solidFill>
                <a:latin typeface="Courier New" panose="02070309020205020404" pitchFamily="49" charset="0"/>
                <a:cs typeface="Courier New" panose="02070309020205020404" pitchFamily="49" charset="0"/>
              </a:rPr>
              <a:t>$</a:t>
            </a:r>
            <a:r>
              <a:rPr lang="en-US" dirty="0" err="1">
                <a:solidFill>
                  <a:srgbClr val="FF40FF"/>
                </a:solidFill>
                <a:latin typeface="Courier New" panose="02070309020205020404" pitchFamily="49" charset="0"/>
                <a:cs typeface="Courier New" panose="02070309020205020404" pitchFamily="49" charset="0"/>
              </a:rPr>
              <a:t>nOMPThreads</a:t>
            </a:r>
            <a:r>
              <a:rPr lang="en-US" dirty="0">
                <a:solidFill>
                  <a:srgbClr val="FF40FF"/>
                </a:solidFill>
                <a:latin typeface="Courier New" panose="02070309020205020404" pitchFamily="49" charset="0"/>
                <a:cs typeface="Courier New" panose="02070309020205020404" pitchFamily="49" charset="0"/>
              </a:rPr>
              <a:t> </a:t>
            </a:r>
            <a:r>
              <a:rPr lang="en-US" dirty="0">
                <a:solidFill>
                  <a:schemeClr val="accent2">
                    <a:lumMod val="75000"/>
                  </a:schemeClr>
                </a:solidFill>
                <a:latin typeface="Courier New" panose="02070309020205020404" pitchFamily="49" charset="0"/>
                <a:cs typeface="Courier New" panose="02070309020205020404" pitchFamily="49" charset="0"/>
              </a:rPr>
              <a:t>&amp;&gt;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OMPperformance</a:t>
            </a:r>
            <a:r>
              <a:rPr lang="en-US" dirty="0">
                <a:solidFill>
                  <a:srgbClr val="FF40FF"/>
                </a:solidFill>
                <a:latin typeface="Courier New" panose="02070309020205020404" pitchFamily="49" charset="0"/>
                <a:cs typeface="Courier New" panose="02070309020205020404" pitchFamily="49" charset="0"/>
              </a:rPr>
              <a:t>.$</a:t>
            </a:r>
            <a:r>
              <a:rPr lang="en-US" dirty="0" err="1">
                <a:solidFill>
                  <a:srgbClr val="FF40FF"/>
                </a:solidFill>
                <a:latin typeface="Courier New" panose="02070309020205020404" pitchFamily="49" charset="0"/>
                <a:cs typeface="Courier New" panose="02070309020205020404" pitchFamily="49" charset="0"/>
              </a:rPr>
              <a:t>nOMPThreads</a:t>
            </a:r>
            <a:r>
              <a:rPr lang="en-US" dirty="0" err="1">
                <a:latin typeface="Courier New" panose="02070309020205020404" pitchFamily="49" charset="0"/>
                <a:cs typeface="Courier New" panose="02070309020205020404" pitchFamily="49" charset="0"/>
              </a:rPr>
              <a:t>.log</a:t>
            </a:r>
            <a:endParaRPr lang="en-US"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94C1120A-8546-F547-AFD3-FA8E86D63B8B}"/>
              </a:ext>
            </a:extLst>
          </p:cNvPr>
          <p:cNvSpPr txBox="1"/>
          <p:nvPr/>
        </p:nvSpPr>
        <p:spPr>
          <a:xfrm>
            <a:off x="812279" y="6078190"/>
            <a:ext cx="4838354"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sbatch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submit.bash</a:t>
            </a:r>
            <a:endParaRPr lang="en-US"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860DE87C-C2CA-3C49-9505-C831CC6BB630}"/>
              </a:ext>
            </a:extLst>
          </p:cNvPr>
          <p:cNvSpPr txBox="1"/>
          <p:nvPr/>
        </p:nvSpPr>
        <p:spPr>
          <a:xfrm>
            <a:off x="6581099" y="5714087"/>
            <a:ext cx="3807501" cy="9233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b="1" dirty="0"/>
              <a:t>Note – the jobs in this tutorial are meant to run on the “HPC-training” reservation. </a:t>
            </a:r>
          </a:p>
        </p:txBody>
      </p:sp>
    </p:spTree>
    <p:extLst>
      <p:ext uri="{BB962C8B-B14F-4D97-AF65-F5344CB8AC3E}">
        <p14:creationId xmlns:p14="http://schemas.microsoft.com/office/powerpoint/2010/main" val="200989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indent="0">
              <a:buNone/>
            </a:pPr>
            <a:r>
              <a:rPr lang="en-US" dirty="0"/>
              <a:t>Parallel computing Overview:</a:t>
            </a:r>
          </a:p>
          <a:p>
            <a:r>
              <a:rPr lang="en-US" dirty="0"/>
              <a:t>Parallel computing schemes (SISD, SIMD, MISD, MIMD).</a:t>
            </a:r>
          </a:p>
          <a:p>
            <a:r>
              <a:rPr lang="en-US" dirty="0"/>
              <a:t>Parallel programming models:</a:t>
            </a:r>
          </a:p>
          <a:p>
            <a:pPr lvl="1"/>
            <a:r>
              <a:rPr lang="en-US" dirty="0"/>
              <a:t>SMP/OpenMP</a:t>
            </a:r>
          </a:p>
          <a:p>
            <a:pPr lvl="1"/>
            <a:r>
              <a:rPr lang="en-US" dirty="0"/>
              <a:t>multi-threading</a:t>
            </a:r>
          </a:p>
          <a:p>
            <a:pPr lvl="1"/>
            <a:r>
              <a:rPr lang="en-US" dirty="0"/>
              <a:t>distributed memory</a:t>
            </a:r>
          </a:p>
          <a:p>
            <a:pPr lvl="1"/>
            <a:r>
              <a:rPr lang="en-US" dirty="0"/>
              <a:t>MPI</a:t>
            </a:r>
          </a:p>
          <a:p>
            <a:pPr lvl="1"/>
            <a:r>
              <a:rPr lang="en-US" dirty="0"/>
              <a:t>data-parallel and GPU</a:t>
            </a:r>
          </a:p>
          <a:p>
            <a:r>
              <a:rPr lang="en-US" dirty="0"/>
              <a:t>Evaluating performance of a parallel program (speedup, efficiency, scaling).</a:t>
            </a:r>
          </a:p>
          <a:p>
            <a:endParaRPr lang="en-US" dirty="0"/>
          </a:p>
          <a:p>
            <a:pPr marL="0" indent="0">
              <a:buNone/>
            </a:pPr>
            <a:r>
              <a:rPr lang="en-US" dirty="0">
                <a:solidFill>
                  <a:srgbClr val="FF0000"/>
                </a:solidFill>
              </a:rPr>
              <a:t>NOTE: This tutorial is designed to be interactive. We recommend using a shell on Discovery to execute the commands</a:t>
            </a:r>
            <a:endParaRPr lang="en-US" dirty="0"/>
          </a:p>
          <a:p>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3</a:t>
            </a:fld>
            <a:endParaRPr lang="en-US" dirty="0"/>
          </a:p>
        </p:txBody>
      </p:sp>
    </p:spTree>
    <p:extLst>
      <p:ext uri="{BB962C8B-B14F-4D97-AF65-F5344CB8AC3E}">
        <p14:creationId xmlns:p14="http://schemas.microsoft.com/office/powerpoint/2010/main" val="2934323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2">
                                            <p:txEl>
                                              <p:pRg st="8" end="8"/>
                                            </p:txEl>
                                          </p:spTgt>
                                        </p:tgtEl>
                                        <p:attrNameLst>
                                          <p:attrName>style.visibility</p:attrName>
                                        </p:attrNameLst>
                                      </p:cBhvr>
                                      <p:to>
                                        <p:strVal val="visible"/>
                                      </p:to>
                                    </p:set>
                                    <p:animEffect transition="in" filter="fade">
                                      <p:cBhvr>
                                        <p:cTn id="63" dur="1000"/>
                                        <p:tgtEl>
                                          <p:spTgt spid="2">
                                            <p:txEl>
                                              <p:pRg st="8" end="8"/>
                                            </p:txEl>
                                          </p:spTgt>
                                        </p:tgtEl>
                                      </p:cBhvr>
                                    </p:animEffect>
                                    <p:anim calcmode="lin" valueType="num">
                                      <p:cBhvr>
                                        <p:cTn id="64"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2">
                                            <p:txEl>
                                              <p:pRg st="10" end="10"/>
                                            </p:txEl>
                                          </p:spTgt>
                                        </p:tgtEl>
                                        <p:attrNameLst>
                                          <p:attrName>style.visibility</p:attrName>
                                        </p:attrNameLst>
                                      </p:cBhvr>
                                      <p:to>
                                        <p:strVal val="visible"/>
                                      </p:to>
                                    </p:set>
                                    <p:animEffect transition="in" filter="fade">
                                      <p:cBhvr>
                                        <p:cTn id="70" dur="1000"/>
                                        <p:tgtEl>
                                          <p:spTgt spid="2">
                                            <p:txEl>
                                              <p:pRg st="10" end="10"/>
                                            </p:txEl>
                                          </p:spTgt>
                                        </p:tgtEl>
                                      </p:cBhvr>
                                    </p:animEffect>
                                    <p:anim calcmode="lin" valueType="num">
                                      <p:cBhvr>
                                        <p:cTn id="71"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72" dur="1000" fill="hold"/>
                                        <p:tgtEl>
                                          <p:spTgt spid="2">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p:txBody>
          <a:bodyPr>
            <a:normAutofit/>
          </a:bodyPr>
          <a:lstStyle/>
          <a:p>
            <a:pPr marL="457200" indent="-457200">
              <a:buFont typeface="+mj-lt"/>
              <a:buAutoNum type="arabicPeriod"/>
            </a:pPr>
            <a:r>
              <a:rPr lang="en-US" sz="2400" dirty="0"/>
              <a:t>Check if the job completes by typing:</a:t>
            </a:r>
          </a:p>
          <a:p>
            <a:pPr marL="457200" indent="-457200">
              <a:buFont typeface="+mj-lt"/>
              <a:buAutoNum type="arabicPeriod"/>
            </a:pPr>
            <a:endParaRPr lang="en-US" sz="2400" dirty="0"/>
          </a:p>
          <a:p>
            <a:pPr marL="457200" indent="-457200">
              <a:buFont typeface="+mj-lt"/>
              <a:buAutoNum type="arabicPeriod"/>
            </a:pPr>
            <a:r>
              <a:rPr lang="en-US" sz="2400" dirty="0"/>
              <a:t>Once completed, inspect output files. The file </a:t>
            </a:r>
            <a:r>
              <a:rPr lang="en-US" sz="2400" i="1" dirty="0" err="1"/>
              <a:t>performance.all</a:t>
            </a:r>
            <a:r>
              <a:rPr lang="en-US" sz="2400" i="1" dirty="0"/>
              <a:t> </a:t>
            </a:r>
            <a:r>
              <a:rPr lang="en-US" sz="2400" dirty="0"/>
              <a:t>includes the runtime averages for each core count. </a:t>
            </a:r>
          </a:p>
          <a:p>
            <a:pPr marL="457200" indent="-457200">
              <a:buFont typeface="+mj-lt"/>
              <a:buAutoNum type="arabicPeriod"/>
            </a:pPr>
            <a:r>
              <a:rPr lang="en-US" sz="2400" dirty="0"/>
              <a:t>Analyze the runtime performance by running the Python script in the given notebook: </a:t>
            </a:r>
            <a:r>
              <a:rPr lang="en-US" sz="2400" i="1" dirty="0" err="1"/>
              <a:t>calc_performance.ipynb</a:t>
            </a:r>
            <a:r>
              <a:rPr lang="en-US" sz="2400" i="1" dirty="0"/>
              <a:t>. </a:t>
            </a:r>
            <a:r>
              <a:rPr lang="en-US" sz="2400" dirty="0"/>
              <a:t>You can open the file using the OOD </a:t>
            </a:r>
            <a:r>
              <a:rPr lang="en-US" sz="2400" dirty="0" err="1"/>
              <a:t>Jupyter</a:t>
            </a:r>
            <a:r>
              <a:rPr lang="en-US" sz="2400" dirty="0"/>
              <a:t> notebook app: </a:t>
            </a:r>
            <a:br>
              <a:rPr lang="en-US" sz="2400" dirty="0"/>
            </a:br>
            <a:r>
              <a:rPr lang="en-US" sz="2400" dirty="0">
                <a:hlinkClick r:id="rId3"/>
              </a:rPr>
              <a:t>https://ood.discovery.neu.edu/pun/sys/dashboard/batch_connect/sys/jupyter/session_contexts/new</a:t>
            </a:r>
            <a:r>
              <a:rPr lang="en-US" sz="2400" dirty="0"/>
              <a:t> </a:t>
            </a:r>
            <a:endParaRPr lang="en-US" sz="2400" i="1" dirty="0"/>
          </a:p>
          <a:p>
            <a:pPr marL="457200" indent="-457200">
              <a:buFont typeface="+mj-lt"/>
              <a:buAutoNum type="arabicPeriod"/>
            </a:pPr>
            <a:r>
              <a:rPr lang="en-US" sz="2400" dirty="0"/>
              <a:t>The script will produce a plot of runtime vs. number of cores/threads. What is the optimal number of cores/threads to use?</a:t>
            </a:r>
          </a:p>
          <a:p>
            <a:pPr marL="457200" indent="-457200">
              <a:buFont typeface="+mj-lt"/>
              <a:buAutoNum type="arabicPeriod"/>
            </a:pPr>
            <a:endParaRPr lang="en-US" sz="2400" dirty="0"/>
          </a:p>
          <a:p>
            <a:endParaRPr lang="en-US" sz="2400" dirty="0"/>
          </a:p>
          <a:p>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21</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sz="3600" dirty="0"/>
              <a:t>Exercise 1</a:t>
            </a:r>
            <a:br>
              <a:rPr lang="en-US" sz="3600" dirty="0"/>
            </a:br>
            <a:r>
              <a:rPr lang="en-US" sz="3600" dirty="0"/>
              <a:t>Task 3: Calculate basic performance</a:t>
            </a:r>
          </a:p>
        </p:txBody>
      </p:sp>
      <p:sp>
        <p:nvSpPr>
          <p:cNvPr id="11" name="TextBox 10">
            <a:extLst>
              <a:ext uri="{FF2B5EF4-FFF2-40B4-BE49-F238E27FC236}">
                <a16:creationId xmlns:a16="http://schemas.microsoft.com/office/drawing/2014/main" id="{E0CB1EF3-3CA7-3642-A6B4-5149CCE86D76}"/>
              </a:ext>
            </a:extLst>
          </p:cNvPr>
          <p:cNvSpPr txBox="1"/>
          <p:nvPr/>
        </p:nvSpPr>
        <p:spPr>
          <a:xfrm>
            <a:off x="1411886" y="2138276"/>
            <a:ext cx="4838354"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sacct</a:t>
            </a:r>
            <a:r>
              <a:rPr lang="en-US" sz="2000">
                <a:latin typeface="Courier New" panose="02070309020205020404" pitchFamily="49" charset="0"/>
                <a:cs typeface="Courier New" panose="02070309020205020404" pitchFamily="49" charset="0"/>
              </a:rPr>
              <a:t> –S now </a:t>
            </a:r>
            <a:r>
              <a:rPr lang="en-US" sz="2000" dirty="0">
                <a:latin typeface="Courier New" panose="02070309020205020404" pitchFamily="49" charset="0"/>
                <a:cs typeface="Courier New" panose="02070309020205020404" pitchFamily="49" charset="0"/>
              </a:rPr>
              <a:t>–u $USER</a:t>
            </a:r>
          </a:p>
        </p:txBody>
      </p:sp>
    </p:spTree>
    <p:extLst>
      <p:ext uri="{BB962C8B-B14F-4D97-AF65-F5344CB8AC3E}">
        <p14:creationId xmlns:p14="http://schemas.microsoft.com/office/powerpoint/2010/main" val="4030144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Parallel Programming Models (Cont.)</a:t>
            </a:r>
          </a:p>
        </p:txBody>
      </p:sp>
    </p:spTree>
    <p:extLst>
      <p:ext uri="{BB962C8B-B14F-4D97-AF65-F5344CB8AC3E}">
        <p14:creationId xmlns:p14="http://schemas.microsoft.com/office/powerpoint/2010/main" val="3550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Distributed memory - message passing model </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The problem’s tasks use their own local memory.</a:t>
            </a:r>
          </a:p>
          <a:p>
            <a:r>
              <a:rPr lang="en-US" dirty="0"/>
              <a:t>Tasks can reside either in the same machine or multiple machines.</a:t>
            </a:r>
          </a:p>
          <a:p>
            <a:r>
              <a:rPr lang="en-US" dirty="0"/>
              <a:t>Exchange data through massage-passing protocols.</a:t>
            </a:r>
          </a:p>
          <a:p>
            <a:r>
              <a:rPr lang="en-US" dirty="0"/>
              <a:t>The </a:t>
            </a:r>
            <a:r>
              <a:rPr lang="en-US" b="1" dirty="0"/>
              <a:t>Message Passing Interface (MPI) </a:t>
            </a:r>
            <a:r>
              <a:rPr lang="en-US" dirty="0"/>
              <a:t>is the most well-known implementation of this model.</a:t>
            </a:r>
          </a:p>
          <a:p>
            <a:endParaRPr lang="en-US" b="1"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23</a:t>
            </a:fld>
            <a:endParaRPr lang="en-US" dirty="0"/>
          </a:p>
        </p:txBody>
      </p:sp>
      <p:pic>
        <p:nvPicPr>
          <p:cNvPr id="9" name="Picture 8">
            <a:extLst>
              <a:ext uri="{FF2B5EF4-FFF2-40B4-BE49-F238E27FC236}">
                <a16:creationId xmlns:a16="http://schemas.microsoft.com/office/drawing/2014/main" id="{1490A571-95A4-3B4A-A9E0-F50E116EC3B4}"/>
              </a:ext>
            </a:extLst>
          </p:cNvPr>
          <p:cNvPicPr>
            <a:picLocks noChangeAspect="1"/>
          </p:cNvPicPr>
          <p:nvPr/>
        </p:nvPicPr>
        <p:blipFill>
          <a:blip r:embed="rId3"/>
          <a:stretch>
            <a:fillRect/>
          </a:stretch>
        </p:blipFill>
        <p:spPr>
          <a:xfrm>
            <a:off x="6241113" y="1353799"/>
            <a:ext cx="5765800" cy="4000500"/>
          </a:xfrm>
          <a:prstGeom prst="rect">
            <a:avLst/>
          </a:prstGeom>
        </p:spPr>
      </p:pic>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spTree>
    <p:extLst>
      <p:ext uri="{BB962C8B-B14F-4D97-AF65-F5344CB8AC3E}">
        <p14:creationId xmlns:p14="http://schemas.microsoft.com/office/powerpoint/2010/main" val="2398732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a:t>MPI on Discovery</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Discovery has multiple MPI modules to chose from.</a:t>
            </a:r>
          </a:p>
          <a:p>
            <a:r>
              <a:rPr lang="en-US" dirty="0"/>
              <a:t>You should always use MPI libraries suitable to the type of compiler you are using.</a:t>
            </a:r>
          </a:p>
          <a:p>
            <a:r>
              <a:rPr lang="en-US" dirty="0"/>
              <a:t>Most commonly used compilers:</a:t>
            </a:r>
          </a:p>
          <a:p>
            <a:pPr lvl="1"/>
            <a:r>
              <a:rPr lang="en-US" dirty="0"/>
              <a:t>Intel compilers: </a:t>
            </a:r>
          </a:p>
          <a:p>
            <a:pPr marL="457200" lvl="1" indent="0">
              <a:buNone/>
            </a:pPr>
            <a:endParaRPr lang="en-US" dirty="0"/>
          </a:p>
          <a:p>
            <a:pPr lvl="1"/>
            <a:r>
              <a:rPr lang="en-US" dirty="0"/>
              <a:t>GNU compilers: </a:t>
            </a:r>
          </a:p>
          <a:p>
            <a:pPr lvl="1"/>
            <a:endParaRPr lang="en-US"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24</a:t>
            </a:fld>
            <a:endParaRPr lang="en-US" dirty="0"/>
          </a:p>
        </p:txBody>
      </p:sp>
      <p:sp>
        <p:nvSpPr>
          <p:cNvPr id="7" name="Content Placeholder 3">
            <a:extLst>
              <a:ext uri="{FF2B5EF4-FFF2-40B4-BE49-F238E27FC236}">
                <a16:creationId xmlns:a16="http://schemas.microsoft.com/office/drawing/2014/main" id="{DDCD4AD9-C60A-8F4C-A4A4-D20CFFEC0F39}"/>
              </a:ext>
            </a:extLst>
          </p:cNvPr>
          <p:cNvSpPr>
            <a:spLocks noGrp="1"/>
          </p:cNvSpPr>
          <p:nvPr>
            <p:ph sz="half" idx="2"/>
          </p:nvPr>
        </p:nvSpPr>
        <p:spPr>
          <a:xfrm>
            <a:off x="6415790" y="596431"/>
            <a:ext cx="5501390" cy="5039873"/>
          </a:xfrm>
        </p:spPr>
        <p:txBody>
          <a:bodyPr>
            <a:normAutofit/>
          </a:bodyPr>
          <a:lstStyle/>
          <a:p>
            <a:pPr marL="0" indent="0">
              <a:buNone/>
            </a:pPr>
            <a:r>
              <a:rPr lang="en-US" sz="2400" b="1" u="sng" dirty="0"/>
              <a:t>MPI </a:t>
            </a:r>
          </a:p>
          <a:p>
            <a:pPr marL="0" indent="0">
              <a:buNone/>
            </a:pPr>
            <a:r>
              <a:rPr lang="en-US" sz="2400" dirty="0"/>
              <a:t>Though MPI has be standardized, there are many library implementations:</a:t>
            </a:r>
          </a:p>
          <a:p>
            <a:r>
              <a:rPr lang="en-US" sz="2400" dirty="0"/>
              <a:t>Open MPI: </a:t>
            </a:r>
          </a:p>
          <a:p>
            <a:endParaRPr lang="en-US" sz="2400" dirty="0"/>
          </a:p>
          <a:p>
            <a:r>
              <a:rPr lang="en-US" sz="2400" dirty="0"/>
              <a:t>MPICH:</a:t>
            </a:r>
          </a:p>
          <a:p>
            <a:endParaRPr lang="en-US" sz="2400" dirty="0"/>
          </a:p>
          <a:p>
            <a:r>
              <a:rPr lang="en-US" sz="2400" dirty="0"/>
              <a:t>MVAPICH2:</a:t>
            </a:r>
          </a:p>
          <a:p>
            <a:endParaRPr lang="en-US" sz="2400" dirty="0"/>
          </a:p>
          <a:p>
            <a:r>
              <a:rPr lang="en-US" sz="2400" dirty="0"/>
              <a:t>Intel MPI:</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p:txBody>
      </p:sp>
      <p:sp>
        <p:nvSpPr>
          <p:cNvPr id="8" name="TextBox 7">
            <a:extLst>
              <a:ext uri="{FF2B5EF4-FFF2-40B4-BE49-F238E27FC236}">
                <a16:creationId xmlns:a16="http://schemas.microsoft.com/office/drawing/2014/main" id="{4FFA96BF-1BE6-E447-BB85-E841CB5C13C9}"/>
              </a:ext>
            </a:extLst>
          </p:cNvPr>
          <p:cNvSpPr txBox="1"/>
          <p:nvPr/>
        </p:nvSpPr>
        <p:spPr>
          <a:xfrm>
            <a:off x="838200" y="4859035"/>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intel</a:t>
            </a:r>
          </a:p>
        </p:txBody>
      </p:sp>
      <p:sp>
        <p:nvSpPr>
          <p:cNvPr id="11" name="TextBox 10">
            <a:extLst>
              <a:ext uri="{FF2B5EF4-FFF2-40B4-BE49-F238E27FC236}">
                <a16:creationId xmlns:a16="http://schemas.microsoft.com/office/drawing/2014/main" id="{6A97083D-6FFF-C94D-9CC1-91775EC133DA}"/>
              </a:ext>
            </a:extLst>
          </p:cNvPr>
          <p:cNvSpPr txBox="1"/>
          <p:nvPr/>
        </p:nvSpPr>
        <p:spPr>
          <a:xfrm>
            <a:off x="838200" y="5682150"/>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gcc</a:t>
            </a:r>
            <a:endParaRPr lang="en-US"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D8C2968E-E16B-B04C-80AC-C2E4325A3A60}"/>
              </a:ext>
            </a:extLst>
          </p:cNvPr>
          <p:cNvSpPr txBox="1"/>
          <p:nvPr/>
        </p:nvSpPr>
        <p:spPr>
          <a:xfrm>
            <a:off x="6461590" y="5594520"/>
            <a:ext cx="4046930" cy="92333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Note: MPI module names will include the compiler, unless compiled with the default GNU 4.8.5 OS compiler.</a:t>
            </a:r>
          </a:p>
        </p:txBody>
      </p:sp>
      <p:sp>
        <p:nvSpPr>
          <p:cNvPr id="12" name="TextBox 11">
            <a:extLst>
              <a:ext uri="{FF2B5EF4-FFF2-40B4-BE49-F238E27FC236}">
                <a16:creationId xmlns:a16="http://schemas.microsoft.com/office/drawing/2014/main" id="{7FB03AEA-C37C-844F-8095-6C25F5489366}"/>
              </a:ext>
            </a:extLst>
          </p:cNvPr>
          <p:cNvSpPr txBox="1"/>
          <p:nvPr/>
        </p:nvSpPr>
        <p:spPr>
          <a:xfrm>
            <a:off x="6544734" y="2313207"/>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openmpi</a:t>
            </a:r>
            <a:endParaRPr lang="en-US" dirty="0">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0E158400-BB29-F644-BF89-689436F5D831}"/>
              </a:ext>
            </a:extLst>
          </p:cNvPr>
          <p:cNvSpPr txBox="1"/>
          <p:nvPr/>
        </p:nvSpPr>
        <p:spPr>
          <a:xfrm>
            <a:off x="6544734" y="3252685"/>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a:t>
            </a:r>
            <a:r>
              <a:rPr lang="en-US" dirty="0" err="1">
                <a:latin typeface="Courier New" panose="02070309020205020404" pitchFamily="49" charset="0"/>
                <a:cs typeface="Courier New" panose="02070309020205020404" pitchFamily="49" charset="0"/>
              </a:rPr>
              <a:t>mpich</a:t>
            </a:r>
            <a:endParaRPr lang="en-US" dirty="0">
              <a:latin typeface="Courier New" panose="02070309020205020404" pitchFamily="49" charset="0"/>
              <a:cs typeface="Courier New" panose="02070309020205020404" pitchFamily="49" charset="0"/>
            </a:endParaRPr>
          </a:p>
        </p:txBody>
      </p:sp>
      <p:sp>
        <p:nvSpPr>
          <p:cNvPr id="14" name="TextBox 13">
            <a:extLst>
              <a:ext uri="{FF2B5EF4-FFF2-40B4-BE49-F238E27FC236}">
                <a16:creationId xmlns:a16="http://schemas.microsoft.com/office/drawing/2014/main" id="{39188D37-7760-FD43-8642-4877543D1652}"/>
              </a:ext>
            </a:extLst>
          </p:cNvPr>
          <p:cNvSpPr txBox="1"/>
          <p:nvPr/>
        </p:nvSpPr>
        <p:spPr>
          <a:xfrm>
            <a:off x="6544734" y="4135810"/>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mvapich2</a:t>
            </a:r>
          </a:p>
        </p:txBody>
      </p:sp>
      <p:sp>
        <p:nvSpPr>
          <p:cNvPr id="15" name="TextBox 14">
            <a:extLst>
              <a:ext uri="{FF2B5EF4-FFF2-40B4-BE49-F238E27FC236}">
                <a16:creationId xmlns:a16="http://schemas.microsoft.com/office/drawing/2014/main" id="{879D7C65-DD75-ED4B-9D2F-418A28E5F42F}"/>
              </a:ext>
            </a:extLst>
          </p:cNvPr>
          <p:cNvSpPr txBox="1"/>
          <p:nvPr/>
        </p:nvSpPr>
        <p:spPr>
          <a:xfrm>
            <a:off x="6544734" y="5011359"/>
            <a:ext cx="4944532" cy="369332"/>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avail intel</a:t>
            </a:r>
          </a:p>
        </p:txBody>
      </p:sp>
    </p:spTree>
    <p:extLst>
      <p:ext uri="{BB962C8B-B14F-4D97-AF65-F5344CB8AC3E}">
        <p14:creationId xmlns:p14="http://schemas.microsoft.com/office/powerpoint/2010/main" val="92519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2 </a:t>
            </a:r>
            <a:br>
              <a:rPr lang="en-US" dirty="0"/>
            </a:br>
            <a:r>
              <a:rPr lang="en-US" sz="5400" dirty="0"/>
              <a:t>Distributed Memory Parallelization using MPI</a:t>
            </a:r>
            <a:endParaRPr lang="en-US" dirty="0"/>
          </a:p>
        </p:txBody>
      </p:sp>
    </p:spTree>
    <p:extLst>
      <p:ext uri="{BB962C8B-B14F-4D97-AF65-F5344CB8AC3E}">
        <p14:creationId xmlns:p14="http://schemas.microsoft.com/office/powerpoint/2010/main" val="128627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554636" y="1467150"/>
            <a:ext cx="10799164" cy="4858701"/>
          </a:xfrm>
        </p:spPr>
        <p:txBody>
          <a:bodyPr>
            <a:normAutofit/>
          </a:bodyPr>
          <a:lstStyle/>
          <a:p>
            <a:pPr marL="0" indent="0">
              <a:buNone/>
            </a:pPr>
            <a:r>
              <a:rPr lang="en-US" u="sng" dirty="0"/>
              <a:t>Goals:</a:t>
            </a:r>
          </a:p>
          <a:p>
            <a:r>
              <a:rPr lang="en-US" dirty="0"/>
              <a:t>Run parallel matrix operations in Python using multiple MPI processes in a distributed memory environment. </a:t>
            </a:r>
          </a:p>
          <a:p>
            <a:r>
              <a:rPr lang="en-US" dirty="0"/>
              <a:t>Estimate code performance given different core counts.</a:t>
            </a:r>
          </a:p>
          <a:p>
            <a:pPr marL="0" indent="0">
              <a:buNone/>
            </a:pPr>
            <a:r>
              <a:rPr lang="en-US" u="sng" dirty="0"/>
              <a:t>Motivation: </a:t>
            </a:r>
          </a:p>
          <a:p>
            <a:r>
              <a:rPr lang="en-US" dirty="0"/>
              <a:t>Learn to run an efficient MPI-enabled distributed parallel program on Discovery.</a:t>
            </a:r>
          </a:p>
          <a:p>
            <a:pPr marL="0" indent="0">
              <a:buNone/>
            </a:pPr>
            <a:r>
              <a:rPr lang="en-US" u="sng" dirty="0"/>
              <a:t>Why MPI?</a:t>
            </a:r>
          </a:p>
          <a:p>
            <a:r>
              <a:rPr lang="en-US" dirty="0"/>
              <a:t>MPI is a standard communication method across </a:t>
            </a:r>
            <a:r>
              <a:rPr lang="en-US" b="1" dirty="0"/>
              <a:t>multiple nodes.</a:t>
            </a:r>
          </a:p>
          <a:p>
            <a:r>
              <a:rPr lang="en-US" dirty="0"/>
              <a:t>MPI is a portable, efficient, and flexible standard widely used in HPC.</a:t>
            </a:r>
          </a:p>
          <a:p>
            <a:endParaRPr lang="en-US" dirty="0"/>
          </a:p>
          <a:p>
            <a:pPr marL="0" indent="0">
              <a:buNone/>
            </a:pPr>
            <a:endParaRPr lang="en-US" u="sng"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26</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696418" y="43084"/>
            <a:ext cx="10515600" cy="1325563"/>
          </a:xfrm>
        </p:spPr>
        <p:txBody>
          <a:bodyPr>
            <a:normAutofit/>
          </a:bodyPr>
          <a:lstStyle/>
          <a:p>
            <a:pPr algn="ctr"/>
            <a:r>
              <a:rPr lang="en-US" b="1" dirty="0"/>
              <a:t>Exercise 2</a:t>
            </a:r>
            <a:br>
              <a:rPr lang="en-US" dirty="0"/>
            </a:br>
            <a:r>
              <a:rPr lang="en-US" dirty="0"/>
              <a:t>Distributed memory parallelization using MPI</a:t>
            </a:r>
          </a:p>
        </p:txBody>
      </p:sp>
    </p:spTree>
    <p:extLst>
      <p:ext uri="{BB962C8B-B14F-4D97-AF65-F5344CB8AC3E}">
        <p14:creationId xmlns:p14="http://schemas.microsoft.com/office/powerpoint/2010/main" val="233393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134910" y="350135"/>
            <a:ext cx="5966086" cy="1298783"/>
          </a:xfrm>
        </p:spPr>
        <p:txBody>
          <a:bodyPr>
            <a:normAutofit/>
          </a:bodyPr>
          <a:lstStyle/>
          <a:p>
            <a:pPr algn="ctr"/>
            <a:r>
              <a:rPr lang="en-US" sz="4000" dirty="0"/>
              <a:t>Exercise 2 </a:t>
            </a:r>
            <a:br>
              <a:rPr lang="en-US" sz="4000" dirty="0"/>
            </a:br>
            <a:r>
              <a:rPr lang="en-US" sz="4000" dirty="0"/>
              <a:t>Task 1: MPI-Python script</a:t>
            </a:r>
          </a:p>
        </p:txBody>
      </p:sp>
      <p:sp>
        <p:nvSpPr>
          <p:cNvPr id="3" name="Content Placeholder 2">
            <a:extLst>
              <a:ext uri="{FF2B5EF4-FFF2-40B4-BE49-F238E27FC236}">
                <a16:creationId xmlns:a16="http://schemas.microsoft.com/office/drawing/2014/main" id="{EFE52E6C-E9F7-CC4F-88B6-BFDDD511D3C2}"/>
              </a:ext>
            </a:extLst>
          </p:cNvPr>
          <p:cNvSpPr>
            <a:spLocks noGrp="1"/>
          </p:cNvSpPr>
          <p:nvPr>
            <p:ph sz="half" idx="1"/>
          </p:nvPr>
        </p:nvSpPr>
        <p:spPr>
          <a:xfrm>
            <a:off x="6513642" y="608479"/>
            <a:ext cx="5467940" cy="4895850"/>
          </a:xfrm>
        </p:spPr>
        <p:txBody>
          <a:bodyPr>
            <a:normAutofit lnSpcReduction="10000"/>
          </a:bodyPr>
          <a:lstStyle/>
          <a:p>
            <a:pPr marL="0" indent="0">
              <a:buNone/>
            </a:pPr>
            <a:r>
              <a:rPr lang="en-US" sz="2400" b="1" u="sng" dirty="0">
                <a:solidFill>
                  <a:schemeClr val="tx1"/>
                </a:solidFill>
              </a:rPr>
              <a:t>MPI concepts (Python objects):</a:t>
            </a:r>
            <a:endParaRPr lang="en-US" sz="2400" dirty="0">
              <a:solidFill>
                <a:schemeClr val="tx1"/>
              </a:solidFill>
            </a:endParaRPr>
          </a:p>
          <a:p>
            <a:r>
              <a:rPr lang="en-US" sz="2400" dirty="0">
                <a:solidFill>
                  <a:schemeClr val="tx1"/>
                </a:solidFill>
              </a:rPr>
              <a:t>Rank – the MPI process ID.</a:t>
            </a:r>
          </a:p>
          <a:p>
            <a:r>
              <a:rPr lang="en-US" sz="2400" dirty="0">
                <a:solidFill>
                  <a:schemeClr val="tx1"/>
                </a:solidFill>
              </a:rPr>
              <a:t>Communicator – connects groups of processes (</a:t>
            </a:r>
            <a:r>
              <a:rPr lang="en-US" sz="2000" b="1" dirty="0" err="1">
                <a:solidFill>
                  <a:schemeClr val="tx1"/>
                </a:solidFill>
                <a:latin typeface="Courier New" panose="02070309020205020404" pitchFamily="49" charset="0"/>
                <a:cs typeface="Courier New" panose="02070309020205020404" pitchFamily="49" charset="0"/>
              </a:rPr>
              <a:t>Comm</a:t>
            </a:r>
            <a:r>
              <a:rPr lang="en-US" sz="2400" b="1" dirty="0">
                <a:solidFill>
                  <a:schemeClr val="tx1"/>
                </a:solidFill>
                <a:latin typeface="Courier New" panose="02070309020205020404" pitchFamily="49" charset="0"/>
                <a:cs typeface="Courier New" panose="02070309020205020404" pitchFamily="49" charset="0"/>
              </a:rPr>
              <a:t> </a:t>
            </a:r>
            <a:r>
              <a:rPr lang="en-US" sz="2400" dirty="0">
                <a:solidFill>
                  <a:schemeClr val="tx1"/>
                </a:solidFill>
              </a:rPr>
              <a:t>class).</a:t>
            </a:r>
          </a:p>
          <a:p>
            <a:r>
              <a:rPr lang="en-US" sz="2400" dirty="0">
                <a:solidFill>
                  <a:schemeClr val="tx1"/>
                </a:solidFill>
              </a:rPr>
              <a:t>Point-to-point communication – includes basic commands (</a:t>
            </a:r>
            <a:r>
              <a:rPr lang="en-US" sz="2000" b="1" dirty="0">
                <a:solidFill>
                  <a:schemeClr val="tx1"/>
                </a:solidFill>
                <a:latin typeface="Courier New" panose="02070309020205020404" pitchFamily="49" charset="0"/>
                <a:cs typeface="Courier New" panose="02070309020205020404" pitchFamily="49" charset="0"/>
              </a:rPr>
              <a:t>send(),</a:t>
            </a:r>
            <a:r>
              <a:rPr lang="en-US" sz="2000" b="1" dirty="0" err="1">
                <a:solidFill>
                  <a:schemeClr val="tx1"/>
                </a:solidFill>
                <a:latin typeface="Courier New" panose="02070309020205020404" pitchFamily="49" charset="0"/>
                <a:cs typeface="Courier New" panose="02070309020205020404" pitchFamily="49" charset="0"/>
              </a:rPr>
              <a:t>recv</a:t>
            </a:r>
            <a:r>
              <a:rPr lang="en-US" sz="2000" b="1" dirty="0">
                <a:solidFill>
                  <a:schemeClr val="tx1"/>
                </a:solidFill>
                <a:latin typeface="Courier New" panose="02070309020205020404" pitchFamily="49" charset="0"/>
                <a:cs typeface="Courier New" panose="02070309020205020404" pitchFamily="49" charset="0"/>
              </a:rPr>
              <a:t>()</a:t>
            </a:r>
            <a:r>
              <a:rPr lang="en-US" sz="2400" dirty="0">
                <a:solidFill>
                  <a:schemeClr val="tx1"/>
                </a:solidFill>
              </a:rPr>
              <a:t>).</a:t>
            </a:r>
          </a:p>
          <a:p>
            <a:r>
              <a:rPr lang="en-US" sz="2400" dirty="0">
                <a:solidFill>
                  <a:schemeClr val="tx1"/>
                </a:solidFill>
              </a:rPr>
              <a:t>Collective communication – involves communication between groups of processes (</a:t>
            </a:r>
            <a:r>
              <a:rPr lang="en-US" sz="2000" b="1" dirty="0" err="1">
                <a:solidFill>
                  <a:schemeClr val="tx1"/>
                </a:solidFill>
                <a:latin typeface="Courier New" panose="02070309020205020404" pitchFamily="49" charset="0"/>
                <a:cs typeface="Courier New" panose="02070309020205020404" pitchFamily="49" charset="0"/>
              </a:rPr>
              <a:t>bcast</a:t>
            </a:r>
            <a:r>
              <a:rPr lang="en-US" sz="2000" b="1" dirty="0">
                <a:solidFill>
                  <a:schemeClr val="tx1"/>
                </a:solidFill>
                <a:latin typeface="Courier New" panose="02070309020205020404" pitchFamily="49" charset="0"/>
                <a:cs typeface="Courier New" panose="02070309020205020404" pitchFamily="49" charset="0"/>
              </a:rPr>
              <a:t>(),scatter(),gather()</a:t>
            </a:r>
            <a:r>
              <a:rPr lang="en-US" sz="2000" dirty="0">
                <a:solidFill>
                  <a:schemeClr val="tx1"/>
                </a:solidFill>
              </a:rPr>
              <a:t>). </a:t>
            </a:r>
            <a:endParaRPr lang="en-US" dirty="0">
              <a:solidFill>
                <a:schemeClr val="tx1"/>
              </a:solidFill>
            </a:endParaRPr>
          </a:p>
          <a:p>
            <a:r>
              <a:rPr lang="en-US" sz="2400" dirty="0">
                <a:solidFill>
                  <a:schemeClr val="tx1"/>
                </a:solidFill>
              </a:rPr>
              <a:t>Collective communicators will distribute/collect data evenly across all ranks. </a:t>
            </a:r>
          </a:p>
          <a:p>
            <a:endParaRPr lang="en-US" sz="2400" dirty="0">
              <a:solidFill>
                <a:schemeClr val="tx1"/>
              </a:solidFill>
            </a:endParaRPr>
          </a:p>
        </p:txBody>
      </p:sp>
      <p:sp>
        <p:nvSpPr>
          <p:cNvPr id="4" name="Content Placeholder 3">
            <a:extLst>
              <a:ext uri="{FF2B5EF4-FFF2-40B4-BE49-F238E27FC236}">
                <a16:creationId xmlns:a16="http://schemas.microsoft.com/office/drawing/2014/main" id="{3F0FE1EE-2D82-FD4B-B1A9-228266ADBECD}"/>
              </a:ext>
            </a:extLst>
          </p:cNvPr>
          <p:cNvSpPr>
            <a:spLocks noGrp="1"/>
          </p:cNvSpPr>
          <p:nvPr>
            <p:ph sz="half" idx="2"/>
          </p:nvPr>
        </p:nvSpPr>
        <p:spPr>
          <a:xfrm>
            <a:off x="734520" y="1798845"/>
            <a:ext cx="5314430" cy="4740067"/>
          </a:xfrm>
        </p:spPr>
        <p:txBody>
          <a:bodyPr>
            <a:normAutofit lnSpcReduction="10000"/>
          </a:bodyPr>
          <a:lstStyle/>
          <a:p>
            <a:pPr marL="514350" indent="-514350">
              <a:buAutoNum type="arabicPeriod"/>
            </a:pPr>
            <a:r>
              <a:rPr lang="en-US" dirty="0">
                <a:solidFill>
                  <a:schemeClr val="bg1"/>
                </a:solidFill>
              </a:rPr>
              <a:t>Inspect script </a:t>
            </a:r>
            <a:r>
              <a:rPr lang="en-US" i="1" dirty="0" err="1">
                <a:solidFill>
                  <a:schemeClr val="bg1"/>
                </a:solidFill>
              </a:rPr>
              <a:t>calcMatrix.py</a:t>
            </a:r>
            <a:r>
              <a:rPr lang="en-US" dirty="0">
                <a:solidFill>
                  <a:schemeClr val="bg1"/>
                </a:solidFill>
              </a:rPr>
              <a:t>:</a:t>
            </a:r>
          </a:p>
          <a:p>
            <a:pPr marL="514350" indent="-514350">
              <a:buAutoNum type="arabicPeriod"/>
            </a:pPr>
            <a:endParaRPr lang="en-US" dirty="0">
              <a:solidFill>
                <a:schemeClr val="bg1"/>
              </a:solidFill>
            </a:endParaRPr>
          </a:p>
          <a:p>
            <a:pPr marL="514350" indent="-514350">
              <a:buAutoNum type="arabicPeriod"/>
            </a:pPr>
            <a:endParaRPr lang="en-US" dirty="0">
              <a:solidFill>
                <a:schemeClr val="bg1"/>
              </a:solidFill>
            </a:endParaRPr>
          </a:p>
          <a:p>
            <a:pPr marL="514350" indent="-514350">
              <a:buAutoNum type="arabicPeriod"/>
            </a:pPr>
            <a:r>
              <a:rPr lang="en-US" dirty="0">
                <a:solidFill>
                  <a:schemeClr val="bg1"/>
                </a:solidFill>
              </a:rPr>
              <a:t>Identify the communicator initialization. </a:t>
            </a:r>
          </a:p>
          <a:p>
            <a:pPr marL="514350" indent="-514350">
              <a:buAutoNum type="arabicPeriod"/>
            </a:pPr>
            <a:r>
              <a:rPr lang="en-US" dirty="0">
                <a:solidFill>
                  <a:schemeClr val="bg1"/>
                </a:solidFill>
              </a:rPr>
              <a:t>What type of communication scheme is being implemented?</a:t>
            </a:r>
          </a:p>
          <a:p>
            <a:pPr marL="514350" indent="-514350">
              <a:buAutoNum type="arabicPeriod"/>
            </a:pPr>
            <a:r>
              <a:rPr lang="en-US" dirty="0">
                <a:solidFill>
                  <a:schemeClr val="bg1"/>
                </a:solidFill>
              </a:rPr>
              <a:t>Which pieces of code are executed by the master process? The other ranks?</a:t>
            </a:r>
          </a:p>
          <a:p>
            <a:pPr marL="514350" indent="-514350">
              <a:buAutoNum type="arabicPeriod"/>
            </a:pPr>
            <a:endParaRPr lang="en-US" dirty="0">
              <a:solidFill>
                <a:schemeClr val="bg1"/>
              </a:solidFill>
            </a:endParaRPr>
          </a:p>
          <a:p>
            <a:pPr marL="514350" indent="-514350">
              <a:buAutoNum type="arabicPeriod"/>
            </a:pPr>
            <a:endParaRPr lang="en-US" dirty="0">
              <a:solidFill>
                <a:schemeClr val="bg1"/>
              </a:solidFill>
            </a:endParaRPr>
          </a:p>
          <a:p>
            <a:pPr marL="514350" indent="-514350">
              <a:buAutoNum type="arabicPeriod"/>
            </a:pPr>
            <a:endParaRPr lang="en-US" dirty="0">
              <a:solidFill>
                <a:schemeClr val="bg1"/>
              </a:solidFill>
            </a:endParaRPr>
          </a:p>
          <a:p>
            <a:endParaRPr lang="en-US" dirty="0">
              <a:solidFill>
                <a:schemeClr val="bg1"/>
              </a:solidFill>
            </a:endParaRPr>
          </a:p>
          <a:p>
            <a:pPr marL="0" indent="0">
              <a:buNone/>
            </a:pPr>
            <a:endParaRPr lang="en-US" dirty="0">
              <a:solidFill>
                <a:schemeClr val="bg1"/>
              </a:solidFill>
            </a:endParaRPr>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27</a:t>
            </a:fld>
            <a:endParaRPr lang="en-US" dirty="0"/>
          </a:p>
        </p:txBody>
      </p:sp>
      <p:sp>
        <p:nvSpPr>
          <p:cNvPr id="7" name="TextBox 6">
            <a:extLst>
              <a:ext uri="{FF2B5EF4-FFF2-40B4-BE49-F238E27FC236}">
                <a16:creationId xmlns:a16="http://schemas.microsoft.com/office/drawing/2014/main" id="{8B8B0276-469B-C948-9D27-5B920D0E590F}"/>
              </a:ext>
            </a:extLst>
          </p:cNvPr>
          <p:cNvSpPr txBox="1"/>
          <p:nvPr/>
        </p:nvSpPr>
        <p:spPr>
          <a:xfrm>
            <a:off x="893027" y="2355678"/>
            <a:ext cx="4944532"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cd Exercise_2</a:t>
            </a:r>
          </a:p>
          <a:p>
            <a:r>
              <a:rPr lang="en-US" dirty="0">
                <a:latin typeface="Courier New" panose="02070309020205020404" pitchFamily="49" charset="0"/>
                <a:cs typeface="Courier New" panose="02070309020205020404" pitchFamily="49" charset="0"/>
              </a:rPr>
              <a:t>$ cat </a:t>
            </a:r>
            <a:r>
              <a:rPr lang="en-US" dirty="0" err="1">
                <a:latin typeface="Courier New" panose="02070309020205020404" pitchFamily="49" charset="0"/>
                <a:cs typeface="Courier New" panose="02070309020205020404" pitchFamily="49" charset="0"/>
              </a:rPr>
              <a:t>calcMatrix.py</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0858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p:txBody>
          <a:bodyPr>
            <a:normAutofit/>
          </a:bodyPr>
          <a:lstStyle/>
          <a:p>
            <a:pPr marL="514350" indent="-514350">
              <a:buAutoNum type="arabicPeriod"/>
            </a:pPr>
            <a:r>
              <a:rPr lang="en-US" dirty="0"/>
              <a:t>Inspect SLURM script </a:t>
            </a:r>
            <a:r>
              <a:rPr lang="en-US" i="1" dirty="0" err="1"/>
              <a:t>main_py.bash</a:t>
            </a:r>
            <a:r>
              <a:rPr lang="en-US" dirty="0"/>
              <a:t>:</a:t>
            </a:r>
          </a:p>
          <a:p>
            <a:pPr marL="514350" indent="-514350">
              <a:buAutoNum type="arabicPeriod"/>
            </a:pPr>
            <a:endParaRPr lang="en-US" dirty="0"/>
          </a:p>
          <a:p>
            <a:pPr marL="514350" indent="-514350">
              <a:buAutoNum type="arabicPeriod"/>
            </a:pPr>
            <a:endParaRPr lang="en-US" dirty="0"/>
          </a:p>
          <a:p>
            <a:pPr marL="514350" indent="-514350">
              <a:buAutoNum type="arabicPeriod"/>
            </a:pPr>
            <a:r>
              <a:rPr lang="en-US" dirty="0"/>
              <a:t>The script loads the MPI and python environment by using a Discovery anaconda3 module.</a:t>
            </a:r>
          </a:p>
          <a:p>
            <a:pPr marL="514350" indent="-514350">
              <a:buAutoNum type="arabicPeriod"/>
            </a:pPr>
            <a:r>
              <a:rPr lang="en-US" dirty="0"/>
              <a:t>The script runs MPI by invoking the </a:t>
            </a:r>
            <a:r>
              <a:rPr lang="en-US" i="1" dirty="0" err="1"/>
              <a:t>mpirun</a:t>
            </a:r>
            <a:r>
              <a:rPr lang="en-US" i="1" dirty="0"/>
              <a:t> </a:t>
            </a:r>
            <a:r>
              <a:rPr lang="en-US" dirty="0"/>
              <a:t>command. The flag –n specifies the number of MPI ranks.</a:t>
            </a:r>
          </a:p>
          <a:p>
            <a:pPr marL="514350" indent="-514350">
              <a:buAutoNum type="arabicPeriod"/>
            </a:pPr>
            <a:r>
              <a:rPr lang="en-US" dirty="0"/>
              <a:t>Submit the job:</a:t>
            </a:r>
          </a:p>
          <a:p>
            <a:pPr marL="514350" indent="-514350">
              <a:buAutoNum type="arabicPeriod"/>
            </a:pPr>
            <a:endParaRPr lang="en-US" dirty="0"/>
          </a:p>
          <a:p>
            <a:pPr marL="514350" indent="-514350">
              <a:buAutoNum type="arabicPeriod"/>
            </a:pPr>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28</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12582"/>
            <a:ext cx="10515600" cy="1325563"/>
          </a:xfrm>
        </p:spPr>
        <p:txBody>
          <a:bodyPr>
            <a:normAutofit/>
          </a:bodyPr>
          <a:lstStyle/>
          <a:p>
            <a:pPr algn="ctr"/>
            <a:r>
              <a:rPr lang="en-US" dirty="0"/>
              <a:t>Exercise 2</a:t>
            </a:r>
            <a:br>
              <a:rPr lang="en-US" dirty="0"/>
            </a:br>
            <a:r>
              <a:rPr lang="en-US" dirty="0"/>
              <a:t>Task 2: Run the Python job</a:t>
            </a:r>
          </a:p>
        </p:txBody>
      </p:sp>
      <p:sp>
        <p:nvSpPr>
          <p:cNvPr id="7" name="TextBox 6">
            <a:extLst>
              <a:ext uri="{FF2B5EF4-FFF2-40B4-BE49-F238E27FC236}">
                <a16:creationId xmlns:a16="http://schemas.microsoft.com/office/drawing/2014/main" id="{8B8B0276-469B-C948-9D27-5B920D0E590F}"/>
              </a:ext>
            </a:extLst>
          </p:cNvPr>
          <p:cNvSpPr txBox="1"/>
          <p:nvPr/>
        </p:nvSpPr>
        <p:spPr>
          <a:xfrm>
            <a:off x="1410604" y="2414335"/>
            <a:ext cx="4944532"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cat Exercise_2/</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766E6023-1A8E-5C45-8F7F-78C371BEE76D}"/>
              </a:ext>
            </a:extLst>
          </p:cNvPr>
          <p:cNvSpPr txBox="1"/>
          <p:nvPr/>
        </p:nvSpPr>
        <p:spPr>
          <a:xfrm>
            <a:off x="1410604" y="5689518"/>
            <a:ext cx="4944532"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63A8A488-02EB-F048-B5BA-0C2BD9F1017D}"/>
              </a:ext>
            </a:extLst>
          </p:cNvPr>
          <p:cNvSpPr txBox="1"/>
          <p:nvPr/>
        </p:nvSpPr>
        <p:spPr>
          <a:xfrm>
            <a:off x="1019749" y="6284600"/>
            <a:ext cx="9429230" cy="400110"/>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000" b="1" dirty="0"/>
              <a:t>Note – the jobs in this tutorial are meant to run on the “HPC-training” reservation. </a:t>
            </a:r>
          </a:p>
        </p:txBody>
      </p:sp>
    </p:spTree>
    <p:extLst>
      <p:ext uri="{BB962C8B-B14F-4D97-AF65-F5344CB8AC3E}">
        <p14:creationId xmlns:p14="http://schemas.microsoft.com/office/powerpoint/2010/main" val="75175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52E6C-E9F7-CC4F-88B6-BFDDD511D3C2}"/>
              </a:ext>
            </a:extLst>
          </p:cNvPr>
          <p:cNvSpPr>
            <a:spLocks noGrp="1"/>
          </p:cNvSpPr>
          <p:nvPr>
            <p:ph idx="1"/>
          </p:nvPr>
        </p:nvSpPr>
        <p:spPr/>
        <p:txBody>
          <a:bodyPr>
            <a:normAutofit/>
          </a:bodyPr>
          <a:lstStyle/>
          <a:p>
            <a:pPr marL="457200" indent="-457200">
              <a:buFont typeface="+mj-lt"/>
              <a:buAutoNum type="arabicPeriod"/>
            </a:pPr>
            <a:r>
              <a:rPr lang="en-US" sz="2400" dirty="0"/>
              <a:t>Check if the job completes by typing:</a:t>
            </a:r>
          </a:p>
          <a:p>
            <a:pPr marL="457200" indent="-457200">
              <a:buFont typeface="+mj-lt"/>
              <a:buAutoNum type="arabicPeriod"/>
            </a:pPr>
            <a:endParaRPr lang="en-US" sz="2400" dirty="0"/>
          </a:p>
          <a:p>
            <a:pPr marL="457200" indent="-457200">
              <a:buFont typeface="+mj-lt"/>
              <a:buAutoNum type="arabicPeriod"/>
            </a:pPr>
            <a:r>
              <a:rPr lang="en-US" sz="2400" dirty="0"/>
              <a:t>Once completed, inspect output files. The file </a:t>
            </a:r>
            <a:r>
              <a:rPr lang="en-US" sz="2400" i="1" dirty="0" err="1"/>
              <a:t>performance.all</a:t>
            </a:r>
            <a:r>
              <a:rPr lang="en-US" sz="2400" i="1" dirty="0"/>
              <a:t> </a:t>
            </a:r>
            <a:r>
              <a:rPr lang="en-US" sz="2400" dirty="0"/>
              <a:t>includes the runtime averages for each core count. </a:t>
            </a:r>
          </a:p>
          <a:p>
            <a:pPr marL="457200" indent="-457200">
              <a:buFont typeface="+mj-lt"/>
              <a:buAutoNum type="arabicPeriod"/>
            </a:pPr>
            <a:r>
              <a:rPr lang="en-US" sz="2400" dirty="0"/>
              <a:t>Analyze the runtime performance by running the Python script in the given notebook: </a:t>
            </a:r>
            <a:r>
              <a:rPr lang="en-US" sz="2400" i="1" dirty="0" err="1"/>
              <a:t>calc_performance.ipynb</a:t>
            </a:r>
            <a:r>
              <a:rPr lang="en-US" sz="2400" i="1" dirty="0"/>
              <a:t>. </a:t>
            </a:r>
            <a:r>
              <a:rPr lang="en-US" sz="2400" dirty="0"/>
              <a:t>You can open the file using the OOD </a:t>
            </a:r>
            <a:r>
              <a:rPr lang="en-US" sz="2400" dirty="0" err="1"/>
              <a:t>Jupyter</a:t>
            </a:r>
            <a:r>
              <a:rPr lang="en-US" sz="2400" dirty="0"/>
              <a:t> notebook app: </a:t>
            </a:r>
            <a:br>
              <a:rPr lang="en-US" sz="2400" dirty="0"/>
            </a:br>
            <a:r>
              <a:rPr lang="en-US" sz="2400" dirty="0">
                <a:hlinkClick r:id="rId3"/>
              </a:rPr>
              <a:t>https://ood.discovery.neu.edu/pun/sys/dashboard/batch_connect/sys/jupyter/session_contexts/new</a:t>
            </a:r>
            <a:r>
              <a:rPr lang="en-US" sz="2400" dirty="0"/>
              <a:t> </a:t>
            </a:r>
            <a:endParaRPr lang="en-US" sz="2400" i="1" dirty="0"/>
          </a:p>
          <a:p>
            <a:pPr marL="457200" indent="-457200">
              <a:buFont typeface="+mj-lt"/>
              <a:buAutoNum type="arabicPeriod"/>
            </a:pPr>
            <a:r>
              <a:rPr lang="en-US" sz="2400" dirty="0"/>
              <a:t>The script will produce a plot of runtime vs. number of cores/MPI processes. What is the optimal number of cores/MPI processes to use?</a:t>
            </a:r>
          </a:p>
          <a:p>
            <a:pPr marL="457200" indent="-457200">
              <a:buFont typeface="+mj-lt"/>
              <a:buAutoNum type="arabicPeriod"/>
            </a:pPr>
            <a:endParaRPr lang="en-US" sz="2400" dirty="0"/>
          </a:p>
          <a:p>
            <a:endParaRPr lang="en-US" sz="2400" dirty="0"/>
          </a:p>
          <a:p>
            <a:endParaRPr lang="en-US" sz="2400" dirty="0"/>
          </a:p>
          <a:p>
            <a:pPr lvl="1"/>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29</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12279" y="105861"/>
            <a:ext cx="10515600" cy="1325563"/>
          </a:xfrm>
        </p:spPr>
        <p:txBody>
          <a:bodyPr>
            <a:noAutofit/>
          </a:bodyPr>
          <a:lstStyle/>
          <a:p>
            <a:pPr algn="ctr"/>
            <a:r>
              <a:rPr lang="en-US" dirty="0"/>
              <a:t>Exercise 2</a:t>
            </a:r>
            <a:br>
              <a:rPr lang="en-US" dirty="0"/>
            </a:br>
            <a:r>
              <a:rPr lang="en-US" dirty="0"/>
              <a:t>Task 3: Calculate basic performance</a:t>
            </a:r>
          </a:p>
        </p:txBody>
      </p:sp>
      <p:sp>
        <p:nvSpPr>
          <p:cNvPr id="11" name="TextBox 10">
            <a:extLst>
              <a:ext uri="{FF2B5EF4-FFF2-40B4-BE49-F238E27FC236}">
                <a16:creationId xmlns:a16="http://schemas.microsoft.com/office/drawing/2014/main" id="{E0CB1EF3-3CA7-3642-A6B4-5149CCE86D76}"/>
              </a:ext>
            </a:extLst>
          </p:cNvPr>
          <p:cNvSpPr txBox="1"/>
          <p:nvPr/>
        </p:nvSpPr>
        <p:spPr>
          <a:xfrm>
            <a:off x="1411886" y="2138276"/>
            <a:ext cx="4838354"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sacct</a:t>
            </a:r>
            <a:r>
              <a:rPr lang="en-US" sz="2000" dirty="0">
                <a:latin typeface="Courier New" panose="02070309020205020404" pitchFamily="49" charset="0"/>
                <a:cs typeface="Courier New" panose="02070309020205020404" pitchFamily="49" charset="0"/>
              </a:rPr>
              <a:t> –S now –u $USER</a:t>
            </a:r>
          </a:p>
        </p:txBody>
      </p:sp>
    </p:spTree>
    <p:extLst>
      <p:ext uri="{BB962C8B-B14F-4D97-AF65-F5344CB8AC3E}">
        <p14:creationId xmlns:p14="http://schemas.microsoft.com/office/powerpoint/2010/main" val="11706696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Parallel Programming Models (Cont.)</a:t>
            </a:r>
          </a:p>
        </p:txBody>
      </p:sp>
    </p:spTree>
    <p:extLst>
      <p:ext uri="{BB962C8B-B14F-4D97-AF65-F5344CB8AC3E}">
        <p14:creationId xmlns:p14="http://schemas.microsoft.com/office/powerpoint/2010/main" val="117728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4656" y="1482137"/>
            <a:ext cx="10874114" cy="5239338"/>
          </a:xfrm>
        </p:spPr>
        <p:txBody>
          <a:bodyPr>
            <a:normAutofit fontScale="92500" lnSpcReduction="10000"/>
          </a:bodyPr>
          <a:lstStyle/>
          <a:p>
            <a:pPr marL="0" indent="0">
              <a:buNone/>
            </a:pPr>
            <a:r>
              <a:rPr lang="en-US" b="1" u="sng" dirty="0"/>
              <a:t>Access the training material:</a:t>
            </a:r>
          </a:p>
          <a:p>
            <a:pPr marL="514350" indent="-514350">
              <a:buAutoNum type="arabicPeriod"/>
            </a:pPr>
            <a:r>
              <a:rPr lang="en-US" dirty="0"/>
              <a:t>RC will provide a compressed file: </a:t>
            </a:r>
            <a:r>
              <a:rPr lang="en-US" i="1" dirty="0" err="1">
                <a:solidFill>
                  <a:srgbClr val="C00000"/>
                </a:solidFill>
              </a:rPr>
              <a:t>HPC_training.zip</a:t>
            </a:r>
            <a:r>
              <a:rPr lang="en-US" i="1" dirty="0">
                <a:solidFill>
                  <a:srgbClr val="C00000"/>
                </a:solidFill>
              </a:rPr>
              <a:t> </a:t>
            </a:r>
            <a:r>
              <a:rPr lang="en-US" dirty="0"/>
              <a:t>at the beginning of the tutorial. Download this file to your local machine. </a:t>
            </a:r>
          </a:p>
          <a:p>
            <a:pPr marL="514350" indent="-514350">
              <a:buAutoNum type="arabicPeriod"/>
            </a:pPr>
            <a:r>
              <a:rPr lang="en-US" dirty="0"/>
              <a:t>Copy the training material to your $HOME directory on Discovery. You can use one of these options:</a:t>
            </a:r>
          </a:p>
          <a:p>
            <a:pPr marL="971550" lvl="1" indent="-514350">
              <a:buAutoNum type="arabicPeriod"/>
            </a:pPr>
            <a:r>
              <a:rPr lang="en-US" dirty="0"/>
              <a:t>Using the File Explorer on OOD: </a:t>
            </a:r>
            <a:r>
              <a:rPr lang="en-US" dirty="0">
                <a:hlinkClick r:id="rId3"/>
              </a:rPr>
              <a:t>https://ood.discovery.neu.edu/</a:t>
            </a:r>
            <a:r>
              <a:rPr lang="en-US" dirty="0"/>
              <a:t> </a:t>
            </a:r>
            <a:br>
              <a:rPr lang="en-US" dirty="0"/>
            </a:br>
            <a:r>
              <a:rPr lang="en-US" dirty="0"/>
              <a:t>for more info: </a:t>
            </a:r>
            <a:r>
              <a:rPr lang="en-US" dirty="0">
                <a:hlinkClick r:id="rId4"/>
              </a:rPr>
              <a:t>https://rc-docs.northeastern.edu/en/latest/using-ood/fileexplore.html</a:t>
            </a:r>
            <a:r>
              <a:rPr lang="en-US" dirty="0"/>
              <a:t> </a:t>
            </a:r>
          </a:p>
          <a:p>
            <a:pPr marL="971550" lvl="1" indent="-514350">
              <a:buAutoNum type="arabicPeriod"/>
            </a:pPr>
            <a:r>
              <a:rPr lang="en-US" dirty="0"/>
              <a:t>Using a terminal/shell (see instructions: </a:t>
            </a:r>
            <a:r>
              <a:rPr lang="en-US" dirty="0">
                <a:hlinkClick r:id="rId5"/>
              </a:rPr>
              <a:t>https://rc-docs.northeastern.edu/en/latest/using-discovery/transferringdata.html?highlight=scp#</a:t>
            </a:r>
            <a:r>
              <a:rPr lang="en-US" dirty="0"/>
              <a:t> ) </a:t>
            </a:r>
          </a:p>
          <a:p>
            <a:pPr marL="514350" indent="-514350">
              <a:buAutoNum type="arabicPeriod"/>
            </a:pPr>
            <a:r>
              <a:rPr lang="en-US" dirty="0"/>
              <a:t>Access a Discovery Linux shell/terminal (use one of the following options):</a:t>
            </a:r>
          </a:p>
          <a:p>
            <a:pPr marL="971550" lvl="1" indent="-514350">
              <a:buAutoNum type="arabicPeriod"/>
            </a:pPr>
            <a:r>
              <a:rPr lang="en-US" dirty="0"/>
              <a:t>Terminal/shell app: </a:t>
            </a:r>
            <a:r>
              <a:rPr lang="en-US" dirty="0">
                <a:hlinkClick r:id="rId6"/>
              </a:rPr>
              <a:t>https://rc-docs.northeastern.edu/en/latest/get_started/connect.html</a:t>
            </a:r>
            <a:r>
              <a:rPr lang="en-US" dirty="0"/>
              <a:t> </a:t>
            </a:r>
          </a:p>
          <a:p>
            <a:pPr marL="971550" lvl="1" indent="-514350">
              <a:buAutoNum type="arabicPeriod"/>
            </a:pPr>
            <a:r>
              <a:rPr lang="en-US" dirty="0"/>
              <a:t>OOD shell: </a:t>
            </a:r>
            <a:br>
              <a:rPr lang="en-US" dirty="0"/>
            </a:br>
            <a:r>
              <a:rPr lang="en-US" dirty="0">
                <a:hlinkClick r:id="rId7"/>
              </a:rPr>
              <a:t>https://ood.discovery.neu.edu/pun/sys/shell/ssh/ood.discovery.neu.edu</a:t>
            </a:r>
            <a:r>
              <a:rPr lang="en-US" dirty="0"/>
              <a:t> </a:t>
            </a:r>
          </a:p>
        </p:txBody>
      </p:sp>
      <p:sp>
        <p:nvSpPr>
          <p:cNvPr id="3" name="Slide Number Placeholder 2"/>
          <p:cNvSpPr>
            <a:spLocks noGrp="1"/>
          </p:cNvSpPr>
          <p:nvPr>
            <p:ph type="sldNum" sz="quarter" idx="10"/>
          </p:nvPr>
        </p:nvSpPr>
        <p:spPr/>
        <p:txBody>
          <a:bodyPr/>
          <a:lstStyle/>
          <a:p>
            <a:fld id="{2BE017B6-6466-CA44-A203-DCC007137B39}" type="slidenum">
              <a:rPr lang="en-US" smtClean="0"/>
              <a:pPr/>
              <a:t>4</a:t>
            </a:fld>
            <a:endParaRPr lang="en-US" dirty="0"/>
          </a:p>
        </p:txBody>
      </p:sp>
    </p:spTree>
    <p:extLst>
      <p:ext uri="{BB962C8B-B14F-4D97-AF65-F5344CB8AC3E}">
        <p14:creationId xmlns:p14="http://schemas.microsoft.com/office/powerpoint/2010/main" val="183953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
                                            <p:txEl>
                                              <p:pRg st="7" end="7"/>
                                            </p:txEl>
                                          </p:spTgt>
                                        </p:tgtEl>
                                        <p:attrNameLst>
                                          <p:attrName>style.visibility</p:attrName>
                                        </p:attrNameLst>
                                      </p:cBhvr>
                                      <p:to>
                                        <p:strVal val="visible"/>
                                      </p:to>
                                    </p:set>
                                    <p:animEffect transition="in" filter="fade">
                                      <p:cBhvr>
                                        <p:cTn id="56" dur="1000"/>
                                        <p:tgtEl>
                                          <p:spTgt spid="2">
                                            <p:txEl>
                                              <p:pRg st="7" end="7"/>
                                            </p:txEl>
                                          </p:spTgt>
                                        </p:tgtEl>
                                      </p:cBhvr>
                                    </p:animEffect>
                                    <p:anim calcmode="lin" valueType="num">
                                      <p:cBhvr>
                                        <p:cTn id="5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0075"/>
            <a:ext cx="6190938" cy="1325563"/>
          </a:xfrm>
        </p:spPr>
        <p:txBody>
          <a:bodyPr>
            <a:noAutofit/>
          </a:bodyPr>
          <a:lstStyle/>
          <a:p>
            <a:pPr algn="ctr"/>
            <a:r>
              <a:rPr lang="en-US" sz="4000" dirty="0"/>
              <a:t>Data parallel model  (PGAS)</a:t>
            </a:r>
          </a:p>
        </p:txBody>
      </p:sp>
      <p:sp>
        <p:nvSpPr>
          <p:cNvPr id="3" name="Content Placeholder 2"/>
          <p:cNvSpPr>
            <a:spLocks noGrp="1"/>
          </p:cNvSpPr>
          <p:nvPr>
            <p:ph sz="half" idx="1"/>
          </p:nvPr>
        </p:nvSpPr>
        <p:spPr>
          <a:xfrm>
            <a:off x="569626" y="1825625"/>
            <a:ext cx="5213107" cy="4895850"/>
          </a:xfrm>
        </p:spPr>
        <p:txBody>
          <a:bodyPr>
            <a:normAutofit/>
          </a:bodyPr>
          <a:lstStyle/>
          <a:p>
            <a:r>
              <a:rPr lang="en-US" dirty="0"/>
              <a:t>Partitioned Global Address Space (PGAS) involves a shared data structure segmentation by task.</a:t>
            </a:r>
          </a:p>
          <a:p>
            <a:r>
              <a:rPr lang="en-US" dirty="0"/>
              <a:t>Each task typically performs the same operation on a different data segment.</a:t>
            </a:r>
          </a:p>
          <a:p>
            <a:r>
              <a:rPr lang="en-US" dirty="0"/>
              <a:t>Data structure can be shared memory or distributed memory.</a:t>
            </a:r>
          </a:p>
          <a:p>
            <a:r>
              <a:rPr lang="en-US" dirty="0"/>
              <a:t>The programmer specifies data distribution and alignment.</a:t>
            </a:r>
          </a:p>
          <a:p>
            <a:endParaRPr lang="en-US" b="1"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31</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6" name="Picture 5">
            <a:extLst>
              <a:ext uri="{FF2B5EF4-FFF2-40B4-BE49-F238E27FC236}">
                <a16:creationId xmlns:a16="http://schemas.microsoft.com/office/drawing/2014/main" id="{D608C72F-5B31-1E40-B509-1FC7DD42D30A}"/>
              </a:ext>
            </a:extLst>
          </p:cNvPr>
          <p:cNvPicPr>
            <a:picLocks noChangeAspect="1"/>
          </p:cNvPicPr>
          <p:nvPr/>
        </p:nvPicPr>
        <p:blipFill>
          <a:blip r:embed="rId3"/>
          <a:stretch>
            <a:fillRect/>
          </a:stretch>
        </p:blipFill>
        <p:spPr>
          <a:xfrm>
            <a:off x="6311900" y="500037"/>
            <a:ext cx="5410200" cy="4876800"/>
          </a:xfrm>
          <a:prstGeom prst="rect">
            <a:avLst/>
          </a:prstGeom>
        </p:spPr>
      </p:pic>
    </p:spTree>
    <p:extLst>
      <p:ext uri="{BB962C8B-B14F-4D97-AF65-F5344CB8AC3E}">
        <p14:creationId xmlns:p14="http://schemas.microsoft.com/office/powerpoint/2010/main" val="1810117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sz="4800" dirty="0"/>
              <a:t>Hybrid model</a:t>
            </a:r>
          </a:p>
        </p:txBody>
      </p:sp>
      <p:sp>
        <p:nvSpPr>
          <p:cNvPr id="3" name="Content Placeholder 2"/>
          <p:cNvSpPr>
            <a:spLocks noGrp="1"/>
          </p:cNvSpPr>
          <p:nvPr>
            <p:ph sz="half" idx="1"/>
          </p:nvPr>
        </p:nvSpPr>
        <p:spPr>
          <a:xfrm>
            <a:off x="464696" y="1777427"/>
            <a:ext cx="5557881" cy="4955837"/>
          </a:xfrm>
        </p:spPr>
        <p:txBody>
          <a:bodyPr>
            <a:normAutofit/>
          </a:bodyPr>
          <a:lstStyle/>
          <a:p>
            <a:pPr marL="0" indent="0">
              <a:buNone/>
            </a:pPr>
            <a:r>
              <a:rPr lang="en-US" dirty="0"/>
              <a:t>Combines several of the previously described models. </a:t>
            </a:r>
          </a:p>
          <a:p>
            <a:pPr marL="0" indent="0">
              <a:buNone/>
            </a:pPr>
            <a:r>
              <a:rPr lang="en-US" dirty="0"/>
              <a:t>The most popular models:</a:t>
            </a:r>
          </a:p>
          <a:p>
            <a:r>
              <a:rPr lang="en-US" dirty="0">
                <a:solidFill>
                  <a:srgbClr val="FFFF00"/>
                </a:solidFill>
              </a:rPr>
              <a:t>MPI-OpenMP: </a:t>
            </a:r>
          </a:p>
          <a:p>
            <a:pPr lvl="1"/>
            <a:r>
              <a:rPr lang="en-US" dirty="0"/>
              <a:t>OpenMP threads are used within each node for shared memory.</a:t>
            </a:r>
          </a:p>
          <a:p>
            <a:pPr lvl="1"/>
            <a:r>
              <a:rPr lang="en-US" dirty="0"/>
              <a:t>MPI processes are used for communication between nodes.</a:t>
            </a:r>
          </a:p>
          <a:p>
            <a:r>
              <a:rPr lang="en-US" dirty="0">
                <a:solidFill>
                  <a:srgbClr val="FFFF00"/>
                </a:solidFill>
              </a:rPr>
              <a:t>CPU-GPU with MPI: </a:t>
            </a:r>
            <a:r>
              <a:rPr lang="en-US" sz="2400" dirty="0"/>
              <a:t>the Graphic Processing Unit (GPU) is combined with CPUs and MPI processes run on CPUs to communicate over the network.</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32</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7" name="Picture 6">
            <a:extLst>
              <a:ext uri="{FF2B5EF4-FFF2-40B4-BE49-F238E27FC236}">
                <a16:creationId xmlns:a16="http://schemas.microsoft.com/office/drawing/2014/main" id="{A17DBC0A-DB2F-ED43-B76D-0231ADCE311C}"/>
              </a:ext>
            </a:extLst>
          </p:cNvPr>
          <p:cNvPicPr>
            <a:picLocks noChangeAspect="1"/>
          </p:cNvPicPr>
          <p:nvPr/>
        </p:nvPicPr>
        <p:blipFill>
          <a:blip r:embed="rId3"/>
          <a:stretch>
            <a:fillRect/>
          </a:stretch>
        </p:blipFill>
        <p:spPr>
          <a:xfrm>
            <a:off x="6220918" y="0"/>
            <a:ext cx="5739013" cy="5581471"/>
          </a:xfrm>
          <a:prstGeom prst="rect">
            <a:avLst/>
          </a:prstGeom>
        </p:spPr>
      </p:pic>
    </p:spTree>
    <p:extLst>
      <p:ext uri="{BB962C8B-B14F-4D97-AF65-F5344CB8AC3E}">
        <p14:creationId xmlns:p14="http://schemas.microsoft.com/office/powerpoint/2010/main" val="2668189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Evaluating advanced performance metrics</a:t>
            </a:r>
          </a:p>
        </p:txBody>
      </p:sp>
    </p:spTree>
    <p:extLst>
      <p:ext uri="{BB962C8B-B14F-4D97-AF65-F5344CB8AC3E}">
        <p14:creationId xmlns:p14="http://schemas.microsoft.com/office/powerpoint/2010/main" val="378723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61" y="440075"/>
            <a:ext cx="5887666" cy="1325563"/>
          </a:xfrm>
        </p:spPr>
        <p:txBody>
          <a:bodyPr>
            <a:noAutofit/>
          </a:bodyPr>
          <a:lstStyle/>
          <a:p>
            <a:pPr algn="ctr"/>
            <a:r>
              <a:rPr lang="en-US" dirty="0"/>
              <a:t>Performance evaluation</a:t>
            </a:r>
          </a:p>
        </p:txBody>
      </p:sp>
      <p:sp>
        <p:nvSpPr>
          <p:cNvPr id="3" name="Content Placeholder 2"/>
          <p:cNvSpPr>
            <a:spLocks noGrp="1"/>
          </p:cNvSpPr>
          <p:nvPr>
            <p:ph sz="half" idx="1"/>
          </p:nvPr>
        </p:nvSpPr>
        <p:spPr>
          <a:xfrm>
            <a:off x="464696" y="1777427"/>
            <a:ext cx="5557881" cy="4955837"/>
          </a:xfrm>
        </p:spPr>
        <p:txBody>
          <a:bodyPr>
            <a:normAutofit/>
          </a:bodyPr>
          <a:lstStyle/>
          <a:p>
            <a:r>
              <a:rPr lang="en-US" dirty="0"/>
              <a:t>Software may perform differently depending on many factors (libraries, compilers, hardware, network etc.).</a:t>
            </a:r>
          </a:p>
          <a:p>
            <a:r>
              <a:rPr lang="en-US" dirty="0"/>
              <a:t>Benchmarking your code against different components is good HPC practice. </a:t>
            </a:r>
          </a:p>
          <a:p>
            <a:r>
              <a:rPr lang="en-US" dirty="0"/>
              <a:t>Popular performance metrics:</a:t>
            </a:r>
          </a:p>
          <a:p>
            <a:pPr lvl="1"/>
            <a:r>
              <a:rPr lang="en-US" dirty="0"/>
              <a:t>Speedup</a:t>
            </a:r>
          </a:p>
          <a:p>
            <a:pPr lvl="1"/>
            <a:r>
              <a:rPr lang="en-US" dirty="0"/>
              <a:t>Efficiency</a:t>
            </a:r>
          </a:p>
          <a:p>
            <a:pPr lvl="1"/>
            <a:r>
              <a:rPr lang="en-US" dirty="0"/>
              <a:t>Scaling</a:t>
            </a:r>
          </a:p>
          <a:p>
            <a:endParaRPr lang="en-US" dirty="0"/>
          </a:p>
          <a:p>
            <a:endParaRPr lang="en-US" dirty="0"/>
          </a:p>
          <a:p>
            <a:endParaRPr lang="en-US"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34</a:t>
            </a:fld>
            <a:endParaRPr lang="en-US" dirty="0"/>
          </a:p>
        </p:txBody>
      </p:sp>
      <p:pic>
        <p:nvPicPr>
          <p:cNvPr id="8" name="Content Placeholder 5">
            <a:extLst>
              <a:ext uri="{FF2B5EF4-FFF2-40B4-BE49-F238E27FC236}">
                <a16:creationId xmlns:a16="http://schemas.microsoft.com/office/drawing/2014/main" id="{60BDA4D7-84B5-7344-96AC-5C4EC0F9537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24289103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dirty="0"/>
              <a:t>Performance metrics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solidFill>
                      <a:srgbClr val="FFFF00"/>
                    </a:solidFill>
                  </a:rPr>
                  <a:t>Speedup:</a:t>
                </a:r>
                <a:r>
                  <a:rPr lang="en-US" dirty="0"/>
                  <a:t> displays the parallel benefit in terms of runtime improvement. the ratio between the serial runtime </a:t>
                </a:r>
                <a:r>
                  <a:rPr lang="en-US" b="1" i="1" dirty="0"/>
                  <a:t>T</a:t>
                </a:r>
                <a:r>
                  <a:rPr lang="en-US" b="1" i="1" baseline="-25000" dirty="0"/>
                  <a:t>1</a:t>
                </a:r>
                <a:r>
                  <a:rPr lang="en-US" dirty="0"/>
                  <a:t> to the parallel runtime on </a:t>
                </a:r>
                <a:r>
                  <a:rPr lang="en-US" b="1" i="1" dirty="0"/>
                  <a:t>p</a:t>
                </a:r>
                <a:r>
                  <a:rPr lang="en-US" dirty="0"/>
                  <a:t> cores, </a:t>
                </a:r>
                <a:r>
                  <a:rPr lang="en-US" b="1" i="1" dirty="0" err="1"/>
                  <a:t>T</a:t>
                </a:r>
                <a:r>
                  <a:rPr lang="en-US" b="1" i="1" baseline="-25000" dirty="0" err="1"/>
                  <a:t>p</a:t>
                </a:r>
                <a:r>
                  <a:rPr lang="en-US" dirty="0"/>
                  <a:t>: </a:t>
                </a:r>
                <a14:m>
                  <m:oMath xmlns:m="http://schemas.openxmlformats.org/officeDocument/2006/math">
                    <m:r>
                      <a:rPr lang="en-US" i="1">
                        <a:solidFill>
                          <a:srgbClr val="FFFF00"/>
                        </a:solidFill>
                        <a:latin typeface="Cambria Math" panose="02040503050406030204" pitchFamily="18" charset="0"/>
                      </a:rPr>
                      <m:t>𝑆</m:t>
                    </m:r>
                    <m:r>
                      <a:rPr lang="en-US" i="1">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𝑇</m:t>
                            </m:r>
                          </m:e>
                          <m:sub>
                            <m:r>
                              <a:rPr lang="en-US" i="1">
                                <a:solidFill>
                                  <a:srgbClr val="FFFF00"/>
                                </a:solidFill>
                                <a:latin typeface="Cambria Math" panose="02040503050406030204" pitchFamily="18" charset="0"/>
                              </a:rPr>
                              <m:t>1</m:t>
                            </m:r>
                          </m:sub>
                        </m:sSub>
                      </m:num>
                      <m:den>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𝑇</m:t>
                            </m:r>
                          </m:e>
                          <m:sub>
                            <m:r>
                              <a:rPr lang="en-US" i="1">
                                <a:solidFill>
                                  <a:srgbClr val="FFFF00"/>
                                </a:solidFill>
                                <a:latin typeface="Cambria Math" panose="02040503050406030204" pitchFamily="18" charset="0"/>
                              </a:rPr>
                              <m:t>𝑝</m:t>
                            </m:r>
                          </m:sub>
                        </m:sSub>
                      </m:den>
                    </m:f>
                  </m:oMath>
                </a14:m>
                <a:endParaRPr lang="en-US" sz="2400" dirty="0">
                  <a:solidFill>
                    <a:srgbClr val="FFFF00"/>
                  </a:solidFill>
                </a:endParaRPr>
              </a:p>
              <a:p>
                <a:r>
                  <a:rPr lang="en-US" dirty="0">
                    <a:solidFill>
                      <a:srgbClr val="FFFF00"/>
                    </a:solidFill>
                  </a:rPr>
                  <a:t>Efficiency: </a:t>
                </a:r>
                <a:r>
                  <a:rPr lang="en-US" dirty="0"/>
                  <a:t>estimates how well utilized the cores are, given communication and synchronization latency. Defined as the ratio of speedup </a:t>
                </a:r>
                <a:r>
                  <a:rPr lang="en-US" b="1" i="1" dirty="0"/>
                  <a:t>S</a:t>
                </a:r>
                <a:r>
                  <a:rPr lang="en-US" dirty="0"/>
                  <a:t> and number of cores </a:t>
                </a:r>
                <a:r>
                  <a:rPr lang="en-US" b="1" i="1" dirty="0"/>
                  <a:t>p</a:t>
                </a:r>
                <a:r>
                  <a:rPr lang="en-US" dirty="0"/>
                  <a:t>: </a:t>
                </a:r>
                <a14:m>
                  <m:oMath xmlns:m="http://schemas.openxmlformats.org/officeDocument/2006/math">
                    <m:r>
                      <a:rPr lang="en-US" b="0" i="1" smtClean="0">
                        <a:solidFill>
                          <a:srgbClr val="FFFF00"/>
                        </a:solidFill>
                        <a:latin typeface="Cambria Math" panose="02040503050406030204" pitchFamily="18" charset="0"/>
                      </a:rPr>
                      <m:t>𝐸</m:t>
                    </m:r>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𝑆</m:t>
                        </m:r>
                      </m:num>
                      <m:den>
                        <m:r>
                          <a:rPr lang="en-US" b="0" i="1" smtClean="0">
                            <a:solidFill>
                              <a:srgbClr val="FFFF00"/>
                            </a:solidFill>
                            <a:latin typeface="Cambria Math" panose="02040503050406030204" pitchFamily="18" charset="0"/>
                          </a:rPr>
                          <m:t>𝑝</m:t>
                        </m:r>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𝑇</m:t>
                            </m:r>
                          </m:e>
                          <m:sub>
                            <m:r>
                              <a:rPr lang="en-US" b="0" i="1" smtClean="0">
                                <a:solidFill>
                                  <a:srgbClr val="FFFF00"/>
                                </a:solidFill>
                                <a:latin typeface="Cambria Math" panose="02040503050406030204" pitchFamily="18" charset="0"/>
                              </a:rPr>
                              <m:t>1</m:t>
                            </m:r>
                          </m:sub>
                        </m:sSub>
                      </m:num>
                      <m:den>
                        <m:r>
                          <a:rPr lang="en-US" b="0" i="1" smtClean="0">
                            <a:solidFill>
                              <a:srgbClr val="FFFF00"/>
                            </a:solidFill>
                            <a:latin typeface="Cambria Math" panose="02040503050406030204" pitchFamily="18" charset="0"/>
                          </a:rPr>
                          <m:t>𝑝</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𝑇</m:t>
                            </m:r>
                          </m:e>
                          <m:sub>
                            <m:r>
                              <a:rPr lang="en-US" b="0" i="1" smtClean="0">
                                <a:solidFill>
                                  <a:srgbClr val="FFFF00"/>
                                </a:solidFill>
                                <a:latin typeface="Cambria Math" panose="02040503050406030204" pitchFamily="18" charset="0"/>
                              </a:rPr>
                              <m:t>𝑝</m:t>
                            </m:r>
                          </m:sub>
                        </m:sSub>
                      </m:den>
                    </m:f>
                  </m:oMath>
                </a14:m>
                <a:endParaRPr lang="en-US" sz="2400" dirty="0">
                  <a:solidFill>
                    <a:srgbClr val="FFFF00"/>
                  </a:solidFill>
                </a:endParaRPr>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055" b="-256"/>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35</a:t>
            </a:fld>
            <a:endParaRPr lang="en-US" dirty="0"/>
          </a:p>
        </p:txBody>
      </p:sp>
      <p:pic>
        <p:nvPicPr>
          <p:cNvPr id="9" name="Picture 8">
            <a:extLst>
              <a:ext uri="{FF2B5EF4-FFF2-40B4-BE49-F238E27FC236}">
                <a16:creationId xmlns:a16="http://schemas.microsoft.com/office/drawing/2014/main" id="{9579970A-6CC6-3A45-8063-39D6D05212E6}"/>
              </a:ext>
            </a:extLst>
          </p:cNvPr>
          <p:cNvPicPr>
            <a:picLocks noChangeAspect="1"/>
          </p:cNvPicPr>
          <p:nvPr/>
        </p:nvPicPr>
        <p:blipFill>
          <a:blip r:embed="rId4"/>
          <a:stretch>
            <a:fillRect/>
          </a:stretch>
        </p:blipFill>
        <p:spPr>
          <a:xfrm>
            <a:off x="6130116" y="907986"/>
            <a:ext cx="5971944" cy="4584760"/>
          </a:xfrm>
          <a:prstGeom prst="rect">
            <a:avLst/>
          </a:prstGeom>
        </p:spPr>
      </p:pic>
      <p:sp>
        <p:nvSpPr>
          <p:cNvPr id="10" name="TextBox 9">
            <a:extLst>
              <a:ext uri="{FF2B5EF4-FFF2-40B4-BE49-F238E27FC236}">
                <a16:creationId xmlns:a16="http://schemas.microsoft.com/office/drawing/2014/main" id="{E95034D0-5FD1-6D4A-8C31-92E1DEF2A320}"/>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spTree>
    <p:extLst>
      <p:ext uri="{BB962C8B-B14F-4D97-AF65-F5344CB8AC3E}">
        <p14:creationId xmlns:p14="http://schemas.microsoft.com/office/powerpoint/2010/main" val="1780178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sz="4000" dirty="0"/>
              <a:t>Performance metrics</a:t>
            </a:r>
          </a:p>
        </p:txBody>
      </p:sp>
      <p:sp>
        <p:nvSpPr>
          <p:cNvPr id="3" name="Content Placeholder 2"/>
          <p:cNvSpPr>
            <a:spLocks noGrp="1"/>
          </p:cNvSpPr>
          <p:nvPr>
            <p:ph sz="half" idx="1"/>
          </p:nvPr>
        </p:nvSpPr>
        <p:spPr>
          <a:xfrm>
            <a:off x="464696" y="1777427"/>
            <a:ext cx="5557881" cy="4955837"/>
          </a:xfrm>
        </p:spPr>
        <p:txBody>
          <a:bodyPr>
            <a:normAutofit lnSpcReduction="10000"/>
          </a:bodyPr>
          <a:lstStyle/>
          <a:p>
            <a:pPr marL="0" indent="0">
              <a:buNone/>
            </a:pPr>
            <a:r>
              <a:rPr lang="en-US" sz="3200" dirty="0">
                <a:solidFill>
                  <a:srgbClr val="FFFF00"/>
                </a:solidFill>
              </a:rPr>
              <a:t>Scaling: </a:t>
            </a:r>
            <a:r>
              <a:rPr lang="en-US" sz="3200" dirty="0"/>
              <a:t>the ability to be efficient in a parallel system.</a:t>
            </a:r>
          </a:p>
          <a:p>
            <a:r>
              <a:rPr lang="en-US" sz="3200" dirty="0">
                <a:solidFill>
                  <a:srgbClr val="FFFF00"/>
                </a:solidFill>
              </a:rPr>
              <a:t>Strong scaling:</a:t>
            </a:r>
            <a:endParaRPr lang="en-US" sz="2800" dirty="0">
              <a:solidFill>
                <a:srgbClr val="FFFF00"/>
              </a:solidFill>
            </a:endParaRPr>
          </a:p>
          <a:p>
            <a:pPr lvl="1"/>
            <a:r>
              <a:rPr lang="en-US" sz="2800" dirty="0"/>
              <a:t>Total problem size is constant</a:t>
            </a:r>
          </a:p>
          <a:p>
            <a:pPr lvl="1"/>
            <a:r>
              <a:rPr lang="en-US" sz="2800" dirty="0"/>
              <a:t>number of cores increases</a:t>
            </a:r>
          </a:p>
          <a:p>
            <a:pPr lvl="1"/>
            <a:r>
              <a:rPr lang="en-US" sz="2800" dirty="0"/>
              <a:t>Suitable for trying to find the fastest setup for the same problem.</a:t>
            </a:r>
          </a:p>
          <a:p>
            <a:r>
              <a:rPr lang="en-US" sz="3200" dirty="0">
                <a:solidFill>
                  <a:srgbClr val="FFFF00"/>
                </a:solidFill>
              </a:rPr>
              <a:t>Weak scaling:</a:t>
            </a:r>
          </a:p>
          <a:p>
            <a:pPr lvl="1"/>
            <a:r>
              <a:rPr lang="en-US" sz="2800" dirty="0"/>
              <a:t>The total problem size is proportional to the number of cores.</a:t>
            </a:r>
          </a:p>
          <a:p>
            <a:pPr lvl="1"/>
            <a:endParaRPr lang="en-US" sz="2800" dirty="0"/>
          </a:p>
          <a:p>
            <a:endParaRPr lang="en-US" sz="3200" dirty="0"/>
          </a:p>
        </p:txBody>
      </p:sp>
      <p:sp>
        <p:nvSpPr>
          <p:cNvPr id="5" name="Slide Number Placeholder 4"/>
          <p:cNvSpPr>
            <a:spLocks noGrp="1"/>
          </p:cNvSpPr>
          <p:nvPr>
            <p:ph type="sldNum" sz="quarter" idx="10"/>
          </p:nvPr>
        </p:nvSpPr>
        <p:spPr/>
        <p:txBody>
          <a:bodyPr/>
          <a:lstStyle/>
          <a:p>
            <a:fld id="{2BE017B6-6466-CA44-A203-DCC007137B39}" type="slidenum">
              <a:rPr lang="en-US" smtClean="0"/>
              <a:pPr/>
              <a:t>36</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9" name="Picture 8">
            <a:extLst>
              <a:ext uri="{FF2B5EF4-FFF2-40B4-BE49-F238E27FC236}">
                <a16:creationId xmlns:a16="http://schemas.microsoft.com/office/drawing/2014/main" id="{99529174-D923-C145-978E-8ADCD84FE8CE}"/>
              </a:ext>
            </a:extLst>
          </p:cNvPr>
          <p:cNvPicPr>
            <a:picLocks noChangeAspect="1"/>
          </p:cNvPicPr>
          <p:nvPr/>
        </p:nvPicPr>
        <p:blipFill>
          <a:blip r:embed="rId3"/>
          <a:stretch>
            <a:fillRect/>
          </a:stretch>
        </p:blipFill>
        <p:spPr>
          <a:xfrm>
            <a:off x="6683738" y="759513"/>
            <a:ext cx="3764406" cy="5346257"/>
          </a:xfrm>
          <a:prstGeom prst="rect">
            <a:avLst/>
          </a:prstGeom>
        </p:spPr>
      </p:pic>
      <p:sp>
        <p:nvSpPr>
          <p:cNvPr id="10" name="TextBox 9">
            <a:extLst>
              <a:ext uri="{FF2B5EF4-FFF2-40B4-BE49-F238E27FC236}">
                <a16:creationId xmlns:a16="http://schemas.microsoft.com/office/drawing/2014/main" id="{1FA335AC-7EFB-AB41-9EC5-29462DA56FE3}"/>
              </a:ext>
            </a:extLst>
          </p:cNvPr>
          <p:cNvSpPr txBox="1"/>
          <p:nvPr/>
        </p:nvSpPr>
        <p:spPr>
          <a:xfrm>
            <a:off x="10599848" y="1765638"/>
            <a:ext cx="1498600" cy="369332"/>
          </a:xfrm>
          <a:prstGeom prst="rect">
            <a:avLst/>
          </a:prstGeom>
          <a:noFill/>
        </p:spPr>
        <p:txBody>
          <a:bodyPr wrap="square" rtlCol="0">
            <a:spAutoFit/>
          </a:bodyPr>
          <a:lstStyle/>
          <a:p>
            <a:pPr algn="ctr"/>
            <a:r>
              <a:rPr lang="en-US" b="1" dirty="0"/>
              <a:t>Strong scaling</a:t>
            </a:r>
          </a:p>
        </p:txBody>
      </p:sp>
      <p:sp>
        <p:nvSpPr>
          <p:cNvPr id="12" name="TextBox 11">
            <a:extLst>
              <a:ext uri="{FF2B5EF4-FFF2-40B4-BE49-F238E27FC236}">
                <a16:creationId xmlns:a16="http://schemas.microsoft.com/office/drawing/2014/main" id="{E6F7B535-B874-0040-B08B-3FF15BC94D67}"/>
              </a:ext>
            </a:extLst>
          </p:cNvPr>
          <p:cNvSpPr txBox="1"/>
          <p:nvPr/>
        </p:nvSpPr>
        <p:spPr>
          <a:xfrm>
            <a:off x="10599848" y="4556306"/>
            <a:ext cx="1498600" cy="369332"/>
          </a:xfrm>
          <a:prstGeom prst="rect">
            <a:avLst/>
          </a:prstGeom>
          <a:noFill/>
        </p:spPr>
        <p:txBody>
          <a:bodyPr wrap="square" rtlCol="0">
            <a:spAutoFit/>
          </a:bodyPr>
          <a:lstStyle/>
          <a:p>
            <a:pPr algn="ctr"/>
            <a:r>
              <a:rPr lang="en-US" b="1" dirty="0"/>
              <a:t>Weak scaling</a:t>
            </a:r>
          </a:p>
        </p:txBody>
      </p:sp>
    </p:spTree>
    <p:extLst>
      <p:ext uri="{BB962C8B-B14F-4D97-AF65-F5344CB8AC3E}">
        <p14:creationId xmlns:p14="http://schemas.microsoft.com/office/powerpoint/2010/main" val="2293858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Exercise 3</a:t>
            </a:r>
            <a:br>
              <a:rPr lang="en-US" dirty="0"/>
            </a:br>
            <a:r>
              <a:rPr lang="en-US" sz="5400" dirty="0"/>
              <a:t>Evaluating advanced performance metrics</a:t>
            </a:r>
            <a:endParaRPr lang="en-US" dirty="0"/>
          </a:p>
        </p:txBody>
      </p:sp>
    </p:spTree>
    <p:extLst>
      <p:ext uri="{BB962C8B-B14F-4D97-AF65-F5344CB8AC3E}">
        <p14:creationId xmlns:p14="http://schemas.microsoft.com/office/powerpoint/2010/main" val="63694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554636" y="1467150"/>
            <a:ext cx="10799164" cy="4858701"/>
          </a:xfrm>
        </p:spPr>
        <p:txBody>
          <a:bodyPr>
            <a:normAutofit/>
          </a:bodyPr>
          <a:lstStyle/>
          <a:p>
            <a:pPr marL="0" indent="0">
              <a:buNone/>
            </a:pPr>
            <a:r>
              <a:rPr lang="en-US" u="sng" dirty="0"/>
              <a:t>Goals:</a:t>
            </a:r>
          </a:p>
          <a:p>
            <a:r>
              <a:rPr lang="en-US" dirty="0"/>
              <a:t>Calculate the speedup and efficiency of the parallel programs </a:t>
            </a:r>
            <a:r>
              <a:rPr lang="en-US" i="1" dirty="0" err="1"/>
              <a:t>multVec</a:t>
            </a:r>
            <a:r>
              <a:rPr lang="en-US" dirty="0"/>
              <a:t> and </a:t>
            </a:r>
            <a:r>
              <a:rPr lang="en-US" i="1" dirty="0" err="1"/>
              <a:t>calcMatrix.py</a:t>
            </a:r>
            <a:r>
              <a:rPr lang="en-US" dirty="0"/>
              <a:t>.</a:t>
            </a:r>
          </a:p>
          <a:p>
            <a:r>
              <a:rPr lang="en-US" dirty="0"/>
              <a:t>Evaluate how each parallel program scales under weak and strong scaling conditions.</a:t>
            </a:r>
          </a:p>
          <a:p>
            <a:pPr marL="0" indent="0">
              <a:buNone/>
            </a:pPr>
            <a:r>
              <a:rPr lang="en-US" u="sng" dirty="0"/>
              <a:t>Motivation: </a:t>
            </a:r>
            <a:endParaRPr lang="en-US" dirty="0"/>
          </a:p>
          <a:p>
            <a:r>
              <a:rPr lang="en-US" dirty="0"/>
              <a:t>Learn to achieve optimal performance.</a:t>
            </a:r>
          </a:p>
          <a:p>
            <a:r>
              <a:rPr lang="en-US" dirty="0"/>
              <a:t>Learn about your code’s limitations (such as bottlenecks, serial parts).</a:t>
            </a:r>
          </a:p>
          <a:p>
            <a:r>
              <a:rPr lang="en-US" dirty="0"/>
              <a:t>Learn to precisely estimate your resource needs on HPC through performance analysis.</a:t>
            </a:r>
          </a:p>
          <a:p>
            <a:pPr marL="0" indent="0">
              <a:buNone/>
            </a:pPr>
            <a:endParaRPr lang="en-US" u="sng" dirty="0"/>
          </a:p>
          <a:p>
            <a:pPr marL="0" indent="0">
              <a:buNone/>
            </a:pPr>
            <a:endParaRPr lang="en-US" dirty="0"/>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38</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696418" y="43084"/>
            <a:ext cx="10515600" cy="1325563"/>
          </a:xfrm>
        </p:spPr>
        <p:txBody>
          <a:bodyPr>
            <a:normAutofit/>
          </a:bodyPr>
          <a:lstStyle/>
          <a:p>
            <a:pPr algn="ctr"/>
            <a:r>
              <a:rPr lang="en-US" b="1" dirty="0"/>
              <a:t>Exercise 3</a:t>
            </a:r>
            <a:br>
              <a:rPr lang="en-US" dirty="0"/>
            </a:br>
            <a:r>
              <a:rPr lang="en-US" dirty="0"/>
              <a:t>Evaluating advanced performance metrics</a:t>
            </a:r>
          </a:p>
        </p:txBody>
      </p:sp>
    </p:spTree>
    <p:extLst>
      <p:ext uri="{BB962C8B-B14F-4D97-AF65-F5344CB8AC3E}">
        <p14:creationId xmlns:p14="http://schemas.microsoft.com/office/powerpoint/2010/main" val="1992490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a:xfrm>
            <a:off x="621467" y="1575280"/>
            <a:ext cx="10949066" cy="5029474"/>
          </a:xfrm>
        </p:spPr>
        <p:txBody>
          <a:bodyPr>
            <a:normAutofit/>
          </a:bodyPr>
          <a:lstStyle/>
          <a:p>
            <a:pPr marL="514350" indent="-514350">
              <a:buAutoNum type="arabicPeriod"/>
            </a:pPr>
            <a:r>
              <a:rPr lang="en-US" dirty="0"/>
              <a:t>Open the </a:t>
            </a:r>
            <a:r>
              <a:rPr lang="en-US" dirty="0" err="1"/>
              <a:t>Jupyter</a:t>
            </a:r>
            <a:r>
              <a:rPr lang="en-US" dirty="0"/>
              <a:t> Notebook file: </a:t>
            </a:r>
            <a:r>
              <a:rPr lang="en-US" i="1" dirty="0" err="1"/>
              <a:t>speedup_efficiency.ipynb</a:t>
            </a:r>
            <a:r>
              <a:rPr lang="en-US" i="1" dirty="0"/>
              <a:t> </a:t>
            </a:r>
            <a:br>
              <a:rPr lang="en-US" dirty="0"/>
            </a:br>
            <a:r>
              <a:rPr lang="en-US" dirty="0"/>
              <a:t>You can open the file using the OOD </a:t>
            </a:r>
            <a:r>
              <a:rPr lang="en-US" dirty="0" err="1"/>
              <a:t>Jupyter</a:t>
            </a:r>
            <a:r>
              <a:rPr lang="en-US" dirty="0"/>
              <a:t> notebook app: </a:t>
            </a:r>
            <a:br>
              <a:rPr lang="en-US" dirty="0"/>
            </a:br>
            <a:r>
              <a:rPr lang="en-US" dirty="0">
                <a:hlinkClick r:id="rId3"/>
              </a:rPr>
              <a:t>https://ood.discovery.neu.edu/pun/sys/dashboard/batch_connect/sys/jupyter/session_contexts/new</a:t>
            </a:r>
            <a:endParaRPr lang="en-US" dirty="0"/>
          </a:p>
          <a:p>
            <a:pPr marL="514350" indent="-514350">
              <a:buAutoNum type="arabicPeriod"/>
            </a:pPr>
            <a:r>
              <a:rPr lang="en-US" dirty="0"/>
              <a:t>Follow the instructions in </a:t>
            </a:r>
            <a:r>
              <a:rPr lang="en-US" i="1" dirty="0" err="1"/>
              <a:t>speedup_efficiency.ipynb</a:t>
            </a:r>
            <a:r>
              <a:rPr lang="en-US" i="1" dirty="0"/>
              <a:t> </a:t>
            </a:r>
            <a:r>
              <a:rPr lang="en-US" dirty="0"/>
              <a:t>to produce the speedup and efficiency plots for the </a:t>
            </a:r>
            <a:r>
              <a:rPr lang="en-US" i="1" dirty="0" err="1"/>
              <a:t>multVec</a:t>
            </a:r>
            <a:r>
              <a:rPr lang="en-US" i="1" dirty="0"/>
              <a:t> </a:t>
            </a:r>
            <a:r>
              <a:rPr lang="en-US" dirty="0"/>
              <a:t>program.</a:t>
            </a:r>
          </a:p>
          <a:p>
            <a:pPr marL="514350" indent="-514350">
              <a:buAutoNum type="arabicPeriod"/>
            </a:pPr>
            <a:r>
              <a:rPr lang="en-US" dirty="0"/>
              <a:t>Repeat the same steps for the second program </a:t>
            </a:r>
            <a:r>
              <a:rPr lang="en-US" dirty="0" err="1"/>
              <a:t>calcMatrix.py</a:t>
            </a:r>
            <a:r>
              <a:rPr lang="en-US" dirty="0"/>
              <a:t>.</a:t>
            </a:r>
          </a:p>
          <a:p>
            <a:pPr marL="514350" indent="-514350">
              <a:buAutoNum type="arabicPeriod"/>
            </a:pPr>
            <a:r>
              <a:rPr lang="en-US" dirty="0"/>
              <a:t>Compare the resulting plots - which program has the highest speedup? Which is more efficient? Does the communication model play a role?</a:t>
            </a:r>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39</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53427"/>
            <a:ext cx="10515600" cy="1325563"/>
          </a:xfrm>
        </p:spPr>
        <p:txBody>
          <a:bodyPr>
            <a:normAutofit/>
          </a:bodyPr>
          <a:lstStyle/>
          <a:p>
            <a:pPr algn="ctr"/>
            <a:r>
              <a:rPr lang="en-US" sz="4000" dirty="0"/>
              <a:t>Exercise 3 </a:t>
            </a:r>
            <a:br>
              <a:rPr lang="en-US" sz="4000" dirty="0"/>
            </a:br>
            <a:r>
              <a:rPr lang="en-US" sz="4000" dirty="0"/>
              <a:t>Tasks 1,2: Speedup &amp; Efficiency</a:t>
            </a:r>
          </a:p>
        </p:txBody>
      </p:sp>
    </p:spTree>
    <p:extLst>
      <p:ext uri="{BB962C8B-B14F-4D97-AF65-F5344CB8AC3E}">
        <p14:creationId xmlns:p14="http://schemas.microsoft.com/office/powerpoint/2010/main" val="4253270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F0FE1EE-2D82-FD4B-B1A9-228266ADBECD}"/>
              </a:ext>
            </a:extLst>
          </p:cNvPr>
          <p:cNvSpPr>
            <a:spLocks noGrp="1"/>
          </p:cNvSpPr>
          <p:nvPr>
            <p:ph idx="1"/>
          </p:nvPr>
        </p:nvSpPr>
        <p:spPr/>
        <p:txBody>
          <a:bodyPr>
            <a:normAutofit fontScale="92500" lnSpcReduction="10000"/>
          </a:bodyPr>
          <a:lstStyle/>
          <a:p>
            <a:pPr marL="514350" indent="-514350">
              <a:buAutoNum type="arabicPeriod"/>
            </a:pPr>
            <a:r>
              <a:rPr lang="en-US" b="1" dirty="0"/>
              <a:t>Strong scaling –</a:t>
            </a:r>
            <a:r>
              <a:rPr lang="en-US" dirty="0"/>
              <a:t> based on the previous exercises, does any of the programs exhibit good strong scaling? Which one?</a:t>
            </a:r>
            <a:endParaRPr lang="en-US" b="1" dirty="0"/>
          </a:p>
          <a:p>
            <a:pPr marL="514350" indent="-514350">
              <a:buAutoNum type="arabicPeriod"/>
            </a:pPr>
            <a:r>
              <a:rPr lang="en-US" dirty="0"/>
              <a:t>Open the </a:t>
            </a:r>
            <a:r>
              <a:rPr lang="en-US" dirty="0" err="1"/>
              <a:t>Jupyter</a:t>
            </a:r>
            <a:r>
              <a:rPr lang="en-US" dirty="0"/>
              <a:t> Notebook file: </a:t>
            </a:r>
            <a:r>
              <a:rPr lang="en-US" dirty="0" err="1"/>
              <a:t>weak_</a:t>
            </a:r>
            <a:r>
              <a:rPr lang="en-US" i="1" dirty="0" err="1"/>
              <a:t>scaling.ipynb</a:t>
            </a:r>
            <a:r>
              <a:rPr lang="en-US" i="1" dirty="0"/>
              <a:t> </a:t>
            </a:r>
            <a:br>
              <a:rPr lang="en-US" dirty="0"/>
            </a:br>
            <a:r>
              <a:rPr lang="en-US" dirty="0"/>
              <a:t>You can open the file using the OOD </a:t>
            </a:r>
            <a:r>
              <a:rPr lang="en-US" dirty="0" err="1"/>
              <a:t>Jupyter</a:t>
            </a:r>
            <a:r>
              <a:rPr lang="en-US" dirty="0"/>
              <a:t> notebook app: </a:t>
            </a:r>
            <a:br>
              <a:rPr lang="en-US" dirty="0"/>
            </a:br>
            <a:r>
              <a:rPr lang="en-US" dirty="0">
                <a:hlinkClick r:id="rId3"/>
              </a:rPr>
              <a:t>https://ood.discovery.neu.edu/pun/sys/dashboard/batch_connect/sys/jupyter/session_contexts/new</a:t>
            </a:r>
            <a:endParaRPr lang="en-US" dirty="0"/>
          </a:p>
          <a:p>
            <a:pPr marL="514350" indent="-514350">
              <a:buAutoNum type="arabicPeriod"/>
            </a:pPr>
            <a:r>
              <a:rPr lang="en-US" dirty="0"/>
              <a:t>Follow the instructions in </a:t>
            </a:r>
            <a:r>
              <a:rPr lang="en-US" i="1" dirty="0" err="1"/>
              <a:t>scaling.ipynb</a:t>
            </a:r>
            <a:r>
              <a:rPr lang="en-US" i="1" dirty="0"/>
              <a:t> </a:t>
            </a:r>
            <a:r>
              <a:rPr lang="en-US" dirty="0"/>
              <a:t>to produce the speedup and efficiency plots for the </a:t>
            </a:r>
            <a:r>
              <a:rPr lang="en-US" i="1" dirty="0" err="1"/>
              <a:t>multVec</a:t>
            </a:r>
            <a:r>
              <a:rPr lang="en-US" i="1" dirty="0"/>
              <a:t> </a:t>
            </a:r>
            <a:r>
              <a:rPr lang="en-US" dirty="0"/>
              <a:t>program.</a:t>
            </a:r>
          </a:p>
          <a:p>
            <a:pPr marL="514350" indent="-514350">
              <a:buAutoNum type="arabicPeriod"/>
            </a:pPr>
            <a:r>
              <a:rPr lang="en-US" dirty="0"/>
              <a:t>Repeat the same steps for the second program </a:t>
            </a:r>
            <a:r>
              <a:rPr lang="en-US" dirty="0" err="1"/>
              <a:t>calcMatrix.py</a:t>
            </a:r>
            <a:r>
              <a:rPr lang="en-US" dirty="0"/>
              <a:t>.</a:t>
            </a:r>
          </a:p>
          <a:p>
            <a:pPr marL="514350" indent="-514350">
              <a:buAutoNum type="arabicPeriod"/>
            </a:pPr>
            <a:r>
              <a:rPr lang="en-US" dirty="0"/>
              <a:t>Compare the resulting plots - which program has the highest speedup? Which is more efficient? Does the communication model play a role?</a:t>
            </a:r>
          </a:p>
        </p:txBody>
      </p:sp>
      <p:sp>
        <p:nvSpPr>
          <p:cNvPr id="5" name="Slide Number Placeholder 4">
            <a:extLst>
              <a:ext uri="{FF2B5EF4-FFF2-40B4-BE49-F238E27FC236}">
                <a16:creationId xmlns:a16="http://schemas.microsoft.com/office/drawing/2014/main" id="{190021BB-FC07-4F4B-B394-1676FAEA5618}"/>
              </a:ext>
            </a:extLst>
          </p:cNvPr>
          <p:cNvSpPr>
            <a:spLocks noGrp="1"/>
          </p:cNvSpPr>
          <p:nvPr>
            <p:ph type="sldNum" sz="quarter" idx="10"/>
          </p:nvPr>
        </p:nvSpPr>
        <p:spPr/>
        <p:txBody>
          <a:bodyPr/>
          <a:lstStyle/>
          <a:p>
            <a:fld id="{2BE017B6-6466-CA44-A203-DCC007137B39}" type="slidenum">
              <a:rPr lang="en-US" smtClean="0"/>
              <a:pPr/>
              <a:t>40</a:t>
            </a:fld>
            <a:endParaRPr lang="en-US" dirty="0"/>
          </a:p>
        </p:txBody>
      </p:sp>
      <p:sp>
        <p:nvSpPr>
          <p:cNvPr id="2" name="Title 1">
            <a:extLst>
              <a:ext uri="{FF2B5EF4-FFF2-40B4-BE49-F238E27FC236}">
                <a16:creationId xmlns:a16="http://schemas.microsoft.com/office/drawing/2014/main" id="{9A6B87B2-7035-8E49-9D4B-AE15AE73007A}"/>
              </a:ext>
            </a:extLst>
          </p:cNvPr>
          <p:cNvSpPr>
            <a:spLocks noGrp="1"/>
          </p:cNvSpPr>
          <p:nvPr>
            <p:ph type="title"/>
          </p:nvPr>
        </p:nvSpPr>
        <p:spPr>
          <a:xfrm>
            <a:off x="838200" y="53427"/>
            <a:ext cx="10515600" cy="1325563"/>
          </a:xfrm>
        </p:spPr>
        <p:txBody>
          <a:bodyPr>
            <a:normAutofit/>
          </a:bodyPr>
          <a:lstStyle/>
          <a:p>
            <a:pPr algn="ctr"/>
            <a:r>
              <a:rPr lang="en-US" sz="4000" dirty="0"/>
              <a:t>Exercise 3 </a:t>
            </a:r>
            <a:br>
              <a:rPr lang="en-US" sz="4000" dirty="0"/>
            </a:br>
            <a:r>
              <a:rPr lang="en-US" sz="4000" dirty="0"/>
              <a:t>Tasks 3: Evaluate scaling (optional)</a:t>
            </a:r>
          </a:p>
        </p:txBody>
      </p:sp>
    </p:spTree>
    <p:extLst>
      <p:ext uri="{BB962C8B-B14F-4D97-AF65-F5344CB8AC3E}">
        <p14:creationId xmlns:p14="http://schemas.microsoft.com/office/powerpoint/2010/main" val="3731428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HPC?</a:t>
            </a:r>
          </a:p>
        </p:txBody>
      </p:sp>
      <p:sp>
        <p:nvSpPr>
          <p:cNvPr id="6" name="Content Placeholder 5"/>
          <p:cNvSpPr>
            <a:spLocks noGrp="1"/>
          </p:cNvSpPr>
          <p:nvPr>
            <p:ph sz="half" idx="1"/>
          </p:nvPr>
        </p:nvSpPr>
        <p:spPr/>
        <p:txBody>
          <a:bodyPr>
            <a:normAutofit lnSpcReduction="10000"/>
          </a:bodyPr>
          <a:lstStyle/>
          <a:p>
            <a:r>
              <a:rPr lang="en-US" dirty="0"/>
              <a:t>Computing on a system (such as Discovery) with processing capacities at the frontline of contemporary abilities.</a:t>
            </a:r>
          </a:p>
          <a:p>
            <a:r>
              <a:rPr lang="en-US" dirty="0"/>
              <a:t>Typically, HPC systems are many powerful computers connected together via a computer network.</a:t>
            </a:r>
          </a:p>
          <a:p>
            <a:r>
              <a:rPr lang="en-US" dirty="0"/>
              <a:t>HPC relies on parallel computing technologies to achieve high performance. </a:t>
            </a:r>
          </a:p>
        </p:txBody>
      </p:sp>
      <p:sp>
        <p:nvSpPr>
          <p:cNvPr id="4" name="Slide Number Placeholder 3"/>
          <p:cNvSpPr>
            <a:spLocks noGrp="1"/>
          </p:cNvSpPr>
          <p:nvPr>
            <p:ph type="sldNum" sz="quarter" idx="10"/>
          </p:nvPr>
        </p:nvSpPr>
        <p:spPr/>
        <p:txBody>
          <a:bodyPr/>
          <a:lstStyle/>
          <a:p>
            <a:fld id="{2BE017B6-6466-CA44-A203-DCC007137B39}" type="slidenum">
              <a:rPr lang="en-US" smtClean="0"/>
              <a:pPr/>
              <a:t>5</a:t>
            </a:fld>
            <a:endParaRPr lang="en-US" dirty="0"/>
          </a:p>
        </p:txBody>
      </p:sp>
      <p:pic>
        <p:nvPicPr>
          <p:cNvPr id="7"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36333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911" y="816754"/>
            <a:ext cx="12057089" cy="1581671"/>
          </a:xfrm>
        </p:spPr>
        <p:txBody>
          <a:bodyPr>
            <a:noAutofit/>
          </a:bodyPr>
          <a:lstStyle/>
          <a:p>
            <a:r>
              <a:rPr lang="en-US" sz="3600" dirty="0"/>
              <a:t>Thank you for your participation in this RC tutorial!</a:t>
            </a:r>
            <a:br>
              <a:rPr lang="en-US" sz="3600" dirty="0"/>
            </a:br>
            <a:br>
              <a:rPr lang="en-US" sz="3600" dirty="0"/>
            </a:br>
            <a:r>
              <a:rPr lang="en-US" sz="3600" dirty="0"/>
              <a:t>Visit our website: </a:t>
            </a:r>
            <a:r>
              <a:rPr lang="en-US" sz="3600" u="sng" dirty="0">
                <a:hlinkClick r:id="rId2"/>
              </a:rPr>
              <a:t>https://rc.northeastern.edu/</a:t>
            </a:r>
            <a:br>
              <a:rPr lang="en-US" sz="3600" u="sng" dirty="0"/>
            </a:br>
            <a:br>
              <a:rPr lang="en-US" sz="3600" dirty="0"/>
            </a:br>
            <a:r>
              <a:rPr lang="en-US" sz="3600" dirty="0"/>
              <a:t>Enjoy your computing!</a:t>
            </a:r>
          </a:p>
        </p:txBody>
      </p:sp>
    </p:spTree>
    <p:extLst>
      <p:ext uri="{BB962C8B-B14F-4D97-AF65-F5344CB8AC3E}">
        <p14:creationId xmlns:p14="http://schemas.microsoft.com/office/powerpoint/2010/main" val="81608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Supplemental Material</a:t>
            </a:r>
          </a:p>
        </p:txBody>
      </p:sp>
    </p:spTree>
    <p:extLst>
      <p:ext uri="{BB962C8B-B14F-4D97-AF65-F5344CB8AC3E}">
        <p14:creationId xmlns:p14="http://schemas.microsoft.com/office/powerpoint/2010/main" val="264281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b="1" dirty="0"/>
              <a:t>Amdahl’s Law</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t>The maximum speedup that can be achieved is limited by the serial (non-parallel) components: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𝑚𝑎𝑥</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a:p>
                <a:r>
                  <a:rPr lang="en-US" dirty="0"/>
                  <a:t> </a:t>
                </a:r>
                <a:r>
                  <a:rPr lang="en-US" i="1" dirty="0"/>
                  <a:t>1-p</a:t>
                </a:r>
                <a:r>
                  <a:rPr lang="en-US" dirty="0"/>
                  <a:t> denotes the serial component.</a:t>
                </a:r>
              </a:p>
              <a:p>
                <a:r>
                  <a:rPr lang="en-US" dirty="0"/>
                  <a:t>Assumes a fixed problem size.</a:t>
                </a:r>
              </a:p>
              <a:p>
                <a:r>
                  <a:rPr lang="en-US" dirty="0"/>
                  <a:t>Assumes the overall workload of the program is constant.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511"/>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43</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11" name="Picture 10">
            <a:extLst>
              <a:ext uri="{FF2B5EF4-FFF2-40B4-BE49-F238E27FC236}">
                <a16:creationId xmlns:a16="http://schemas.microsoft.com/office/drawing/2014/main" id="{455896A2-0030-9F44-B2AF-E70F107745F1}"/>
              </a:ext>
            </a:extLst>
          </p:cNvPr>
          <p:cNvPicPr>
            <a:picLocks noChangeAspect="1"/>
          </p:cNvPicPr>
          <p:nvPr/>
        </p:nvPicPr>
        <p:blipFill>
          <a:blip r:embed="rId4"/>
          <a:stretch>
            <a:fillRect/>
          </a:stretch>
        </p:blipFill>
        <p:spPr>
          <a:xfrm>
            <a:off x="6174325" y="1014313"/>
            <a:ext cx="5727551" cy="4397136"/>
          </a:xfrm>
          <a:prstGeom prst="rect">
            <a:avLst/>
          </a:prstGeom>
        </p:spPr>
      </p:pic>
    </p:spTree>
    <p:extLst>
      <p:ext uri="{BB962C8B-B14F-4D97-AF65-F5344CB8AC3E}">
        <p14:creationId xmlns:p14="http://schemas.microsoft.com/office/powerpoint/2010/main" val="3437015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96" y="440075"/>
            <a:ext cx="5318038" cy="1325563"/>
          </a:xfrm>
        </p:spPr>
        <p:txBody>
          <a:bodyPr>
            <a:noAutofit/>
          </a:bodyPr>
          <a:lstStyle/>
          <a:p>
            <a:pPr algn="ctr"/>
            <a:r>
              <a:rPr lang="en-US" b="1" dirty="0"/>
              <a:t>Gustafson’s Law:</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464696" y="1777427"/>
                <a:ext cx="5557881" cy="4955837"/>
              </a:xfrm>
            </p:spPr>
            <p:txBody>
              <a:bodyPr>
                <a:normAutofit/>
              </a:bodyPr>
              <a:lstStyle/>
              <a:p>
                <a:r>
                  <a:rPr lang="en-US" dirty="0"/>
                  <a:t>Addresses the deficiency in Amdahl’s Law and considers the number of resources involved. </a:t>
                </a:r>
              </a:p>
              <a:p>
                <a:r>
                  <a:rPr lang="en-US" dirty="0"/>
                  <a:t>The speedup </a:t>
                </a:r>
                <a:r>
                  <a:rPr lang="en-US" i="1" dirty="0" err="1"/>
                  <a:t>S</a:t>
                </a:r>
                <a:r>
                  <a:rPr lang="en-US" i="1" baseline="-25000" dirty="0" err="1"/>
                  <a:t>max</a:t>
                </a:r>
                <a:r>
                  <a:rPr lang="en-US" dirty="0"/>
                  <a:t>, gained by using </a:t>
                </a:r>
                <a:r>
                  <a:rPr lang="en-US" i="1" dirty="0"/>
                  <a:t>N</a:t>
                </a:r>
                <a:r>
                  <a:rPr lang="en-US" dirty="0"/>
                  <a:t> cores for a task with serial fraction s (non-parallel part) is: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𝑚𝑎𝑥</m:t>
                          </m:r>
                        </m:sub>
                      </m:sSub>
                      <m:r>
                        <a:rPr lang="en-US" i="1">
                          <a:latin typeface="Cambria Math" panose="02040503050406030204" pitchFamily="18" charset="0"/>
                        </a:rPr>
                        <m:t>=</m:t>
                      </m:r>
                      <m:r>
                        <a:rPr lang="en-US" i="1">
                          <a:latin typeface="Cambria Math" panose="02040503050406030204" pitchFamily="18" charset="0"/>
                        </a:rPr>
                        <m:t>𝑁</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𝑁</m:t>
                          </m:r>
                        </m:e>
                      </m:d>
                      <m:r>
                        <a:rPr lang="en-US" i="1">
                          <a:latin typeface="Cambria Math" panose="02040503050406030204" pitchFamily="18" charset="0"/>
                        </a:rPr>
                        <m:t>𝑠</m:t>
                      </m:r>
                    </m:oMath>
                  </m:oMathPara>
                </a14:m>
                <a:endParaRPr lang="en-US" dirty="0"/>
              </a:p>
              <a:p>
                <a:r>
                  <a:rPr lang="en-US" dirty="0"/>
                  <a:t>This law redefines efficiency, as the serial part limitations may be countered by increasing increasing the total amount </a:t>
                </a:r>
                <a:r>
                  <a:rPr lang="en-US"/>
                  <a:t>of computation.</a:t>
                </a:r>
                <a:endParaRPr lang="en-US" dirty="0"/>
              </a:p>
              <a:p>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464696" y="1777427"/>
                <a:ext cx="5557881" cy="4955837"/>
              </a:xfrm>
              <a:blipFill>
                <a:blip r:embed="rId3"/>
                <a:stretch>
                  <a:fillRect l="-2055" t="-1790" r="-2283"/>
                </a:stretch>
              </a:blipFill>
            </p:spPr>
            <p:txBody>
              <a:bodyPr/>
              <a:lstStyle/>
              <a:p>
                <a:r>
                  <a:rPr lang="en-US">
                    <a:noFill/>
                  </a:rPr>
                  <a:t> </a:t>
                </a:r>
              </a:p>
            </p:txBody>
          </p:sp>
        </mc:Fallback>
      </mc:AlternateContent>
      <p:sp>
        <p:nvSpPr>
          <p:cNvPr id="5" name="Slide Number Placeholder 4"/>
          <p:cNvSpPr>
            <a:spLocks noGrp="1"/>
          </p:cNvSpPr>
          <p:nvPr>
            <p:ph type="sldNum" sz="quarter" idx="10"/>
          </p:nvPr>
        </p:nvSpPr>
        <p:spPr/>
        <p:txBody>
          <a:bodyPr/>
          <a:lstStyle/>
          <a:p>
            <a:fld id="{2BE017B6-6466-CA44-A203-DCC007137B39}" type="slidenum">
              <a:rPr lang="en-US" smtClean="0"/>
              <a:pPr/>
              <a:t>44</a:t>
            </a:fld>
            <a:endParaRPr lang="en-US" dirty="0"/>
          </a:p>
        </p:txBody>
      </p:sp>
      <p:sp>
        <p:nvSpPr>
          <p:cNvPr id="69" name="TextBox 68">
            <a:extLst>
              <a:ext uri="{FF2B5EF4-FFF2-40B4-BE49-F238E27FC236}">
                <a16:creationId xmlns:a16="http://schemas.microsoft.com/office/drawing/2014/main" id="{01061B3B-3D15-354D-B551-49795A8BFA37}"/>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8" name="Content Placeholder 5">
            <a:extLst>
              <a:ext uri="{FF2B5EF4-FFF2-40B4-BE49-F238E27FC236}">
                <a16:creationId xmlns:a16="http://schemas.microsoft.com/office/drawing/2014/main" id="{60BDA4D7-84B5-7344-96AC-5C4EC0F9537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502683" y="1237739"/>
            <a:ext cx="5181600" cy="3886200"/>
          </a:xfrm>
        </p:spPr>
      </p:pic>
    </p:spTree>
    <p:extLst>
      <p:ext uri="{BB962C8B-B14F-4D97-AF65-F5344CB8AC3E}">
        <p14:creationId xmlns:p14="http://schemas.microsoft.com/office/powerpoint/2010/main" val="1229376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a:xfrm>
            <a:off x="838200" y="1422178"/>
            <a:ext cx="10515600" cy="4351338"/>
          </a:xfrm>
        </p:spPr>
        <p:txBody>
          <a:bodyPr>
            <a:normAutofit/>
          </a:bodyPr>
          <a:lstStyle/>
          <a:p>
            <a:pPr marL="0" indent="0">
              <a:buNone/>
            </a:pPr>
            <a:r>
              <a:rPr lang="en-US" sz="2400" dirty="0"/>
              <a:t>Discovery offers the InfiniBand 100HDR inter-node network that outperforms the regular ethernet 10Gb/s speed, with speeds up to 100Gb/s. </a:t>
            </a:r>
            <a:br>
              <a:rPr lang="en-US" sz="2400" dirty="0"/>
            </a:br>
            <a:endParaRPr lang="en-US" sz="24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45</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p:txBody>
          <a:bodyPr/>
          <a:lstStyle/>
          <a:p>
            <a:r>
              <a:rPr lang="en-US" dirty="0"/>
              <a:t>Increase MPI performance with InfiniBand</a:t>
            </a:r>
          </a:p>
        </p:txBody>
      </p:sp>
      <p:pic>
        <p:nvPicPr>
          <p:cNvPr id="3" name="Picture 2">
            <a:extLst>
              <a:ext uri="{FF2B5EF4-FFF2-40B4-BE49-F238E27FC236}">
                <a16:creationId xmlns:a16="http://schemas.microsoft.com/office/drawing/2014/main" id="{6D5F8CA4-8C23-7F49-8687-54BD236DB8F7}"/>
              </a:ext>
            </a:extLst>
          </p:cNvPr>
          <p:cNvPicPr>
            <a:picLocks noChangeAspect="1"/>
          </p:cNvPicPr>
          <p:nvPr/>
        </p:nvPicPr>
        <p:blipFill>
          <a:blip r:embed="rId3"/>
          <a:stretch>
            <a:fillRect/>
          </a:stretch>
        </p:blipFill>
        <p:spPr>
          <a:xfrm>
            <a:off x="239947" y="3735466"/>
            <a:ext cx="4919337" cy="3122534"/>
          </a:xfrm>
          <a:prstGeom prst="rect">
            <a:avLst/>
          </a:prstGeom>
        </p:spPr>
      </p:pic>
      <p:sp>
        <p:nvSpPr>
          <p:cNvPr id="4" name="TextBox 3">
            <a:extLst>
              <a:ext uri="{FF2B5EF4-FFF2-40B4-BE49-F238E27FC236}">
                <a16:creationId xmlns:a16="http://schemas.microsoft.com/office/drawing/2014/main" id="{CF69CBC7-2289-FA40-BCE9-281E801CDC79}"/>
              </a:ext>
            </a:extLst>
          </p:cNvPr>
          <p:cNvSpPr txBox="1"/>
          <p:nvPr/>
        </p:nvSpPr>
        <p:spPr>
          <a:xfrm>
            <a:off x="239947" y="2248524"/>
            <a:ext cx="4919337" cy="1486941"/>
          </a:xfrm>
          <a:prstGeom prst="rect">
            <a:avLst/>
          </a:prstGeom>
          <a:noFill/>
        </p:spPr>
        <p:txBody>
          <a:bodyPr wrap="square" rtlCol="0">
            <a:spAutoFit/>
          </a:bodyPr>
          <a:lstStyle/>
          <a:p>
            <a:r>
              <a:rPr lang="en-US" b="1" dirty="0"/>
              <a:t>Conventional shared-bus architecture</a:t>
            </a:r>
            <a:r>
              <a:rPr lang="en-US" dirty="0"/>
              <a:t>:</a:t>
            </a:r>
          </a:p>
          <a:p>
            <a:pPr marL="285750" indent="-285750">
              <a:buFont typeface="Arial" panose="020B0604020202020204" pitchFamily="34" charset="0"/>
              <a:buChar char="•"/>
            </a:pPr>
            <a:r>
              <a:rPr lang="en-US" dirty="0"/>
              <a:t>All communication shares the same bandwidth.</a:t>
            </a:r>
          </a:p>
          <a:p>
            <a:pPr marL="285750" indent="-285750">
              <a:buFont typeface="Arial" panose="020B0604020202020204" pitchFamily="34" charset="0"/>
              <a:buChar char="•"/>
            </a:pPr>
            <a:r>
              <a:rPr lang="en-US" dirty="0"/>
              <a:t>Latency and congestion increases with each bridge added to the system. </a:t>
            </a:r>
          </a:p>
          <a:p>
            <a:pPr marL="285750" indent="-285750">
              <a:buFont typeface="Arial" panose="020B0604020202020204" pitchFamily="34" charset="0"/>
              <a:buChar char="•"/>
            </a:pPr>
            <a:r>
              <a:rPr lang="en-US" dirty="0"/>
              <a:t>Uses Ethernet for server-server communication.</a:t>
            </a:r>
          </a:p>
        </p:txBody>
      </p:sp>
      <p:sp>
        <p:nvSpPr>
          <p:cNvPr id="9" name="TextBox 8">
            <a:extLst>
              <a:ext uri="{FF2B5EF4-FFF2-40B4-BE49-F238E27FC236}">
                <a16:creationId xmlns:a16="http://schemas.microsoft.com/office/drawing/2014/main" id="{2DD8DAD8-7B85-F248-A85C-732F66B3CBAD}"/>
              </a:ext>
            </a:extLst>
          </p:cNvPr>
          <p:cNvSpPr txBox="1"/>
          <p:nvPr/>
        </p:nvSpPr>
        <p:spPr>
          <a:xfrm>
            <a:off x="5469263" y="2245160"/>
            <a:ext cx="4919337" cy="1477328"/>
          </a:xfrm>
          <a:prstGeom prst="rect">
            <a:avLst/>
          </a:prstGeom>
          <a:noFill/>
        </p:spPr>
        <p:txBody>
          <a:bodyPr wrap="square" rtlCol="0">
            <a:spAutoFit/>
          </a:bodyPr>
          <a:lstStyle/>
          <a:p>
            <a:r>
              <a:rPr lang="en-US" b="1" dirty="0"/>
              <a:t>Switched fabric architecture:</a:t>
            </a:r>
          </a:p>
          <a:p>
            <a:pPr marL="285750" indent="-285750">
              <a:buFont typeface="Arial" panose="020B0604020202020204" pitchFamily="34" charset="0"/>
              <a:buChar char="•"/>
            </a:pPr>
            <a:r>
              <a:rPr lang="en-US" dirty="0"/>
              <a:t>Designed for fault tolerance and scalability.</a:t>
            </a:r>
          </a:p>
          <a:p>
            <a:pPr marL="285750" indent="-285750">
              <a:buFont typeface="Arial" panose="020B0604020202020204" pitchFamily="34" charset="0"/>
              <a:buChar char="•"/>
            </a:pPr>
            <a:r>
              <a:rPr lang="en-US" dirty="0"/>
              <a:t>Unlike a shared bus architecture, the aggregate bandwidth of a system increases as additional switches are added to the network.</a:t>
            </a:r>
          </a:p>
        </p:txBody>
      </p:sp>
      <p:pic>
        <p:nvPicPr>
          <p:cNvPr id="11" name="Picture 10">
            <a:extLst>
              <a:ext uri="{FF2B5EF4-FFF2-40B4-BE49-F238E27FC236}">
                <a16:creationId xmlns:a16="http://schemas.microsoft.com/office/drawing/2014/main" id="{0BD25DB6-1C79-394A-AF8F-C349ECB27288}"/>
              </a:ext>
            </a:extLst>
          </p:cNvPr>
          <p:cNvPicPr>
            <a:picLocks noChangeAspect="1"/>
          </p:cNvPicPr>
          <p:nvPr/>
        </p:nvPicPr>
        <p:blipFill>
          <a:blip r:embed="rId4"/>
          <a:stretch>
            <a:fillRect/>
          </a:stretch>
        </p:blipFill>
        <p:spPr>
          <a:xfrm>
            <a:off x="5469262" y="3722488"/>
            <a:ext cx="4919337" cy="3109863"/>
          </a:xfrm>
          <a:prstGeom prst="rect">
            <a:avLst/>
          </a:prstGeom>
        </p:spPr>
      </p:pic>
      <p:pic>
        <p:nvPicPr>
          <p:cNvPr id="13" name="Picture 12">
            <a:extLst>
              <a:ext uri="{FF2B5EF4-FFF2-40B4-BE49-F238E27FC236}">
                <a16:creationId xmlns:a16="http://schemas.microsoft.com/office/drawing/2014/main" id="{B4DA937C-A91C-EB46-AD34-3D8DB73FD4F0}"/>
              </a:ext>
            </a:extLst>
          </p:cNvPr>
          <p:cNvPicPr>
            <a:picLocks noChangeAspect="1"/>
          </p:cNvPicPr>
          <p:nvPr/>
        </p:nvPicPr>
        <p:blipFill>
          <a:blip r:embed="rId5"/>
          <a:stretch>
            <a:fillRect/>
          </a:stretch>
        </p:blipFill>
        <p:spPr>
          <a:xfrm>
            <a:off x="5581125" y="3735465"/>
            <a:ext cx="4723296" cy="3025443"/>
          </a:xfrm>
          <a:prstGeom prst="rect">
            <a:avLst/>
          </a:prstGeom>
        </p:spPr>
      </p:pic>
    </p:spTree>
    <p:extLst>
      <p:ext uri="{BB962C8B-B14F-4D97-AF65-F5344CB8AC3E}">
        <p14:creationId xmlns:p14="http://schemas.microsoft.com/office/powerpoint/2010/main" val="471916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p:txBody>
          <a:bodyPr>
            <a:normAutofit/>
          </a:bodyPr>
          <a:lstStyle/>
          <a:p>
            <a:r>
              <a:rPr lang="en-US" sz="2400" dirty="0">
                <a:solidFill>
                  <a:srgbClr val="C00000"/>
                </a:solidFill>
              </a:rPr>
              <a:t>Please note that only the newer d-nodes (Intel Skylake microarchitecture) have InfiniBand network. </a:t>
            </a:r>
          </a:p>
          <a:p>
            <a:r>
              <a:rPr lang="en-US" sz="2400" dirty="0"/>
              <a:t>To allocate d-nodes, use the following SLURM flag: --constraint=</a:t>
            </a:r>
            <a:r>
              <a:rPr lang="en-US" sz="2400" dirty="0" err="1"/>
              <a:t>ib</a:t>
            </a:r>
            <a:endParaRPr lang="en-US" sz="2400" dirty="0">
              <a:solidFill>
                <a:srgbClr val="C00000"/>
              </a:solidFill>
            </a:endParaRPr>
          </a:p>
          <a:p>
            <a:r>
              <a:rPr lang="en-US" sz="2400" dirty="0"/>
              <a:t>Only MPI programs can use InfiniBand. Use ”module show &lt;</a:t>
            </a:r>
            <a:r>
              <a:rPr lang="en-US" sz="2400" dirty="0" err="1"/>
              <a:t>mpi_library_name</a:t>
            </a:r>
            <a:r>
              <a:rPr lang="en-US" sz="2400" dirty="0"/>
              <a:t>&gt;” to check if InfiniBand is supported. Some Discovery modules will have “</a:t>
            </a:r>
            <a:r>
              <a:rPr lang="en-US" sz="2400" dirty="0" err="1"/>
              <a:t>skylake</a:t>
            </a:r>
            <a:r>
              <a:rPr lang="en-US" sz="2400" dirty="0"/>
              <a:t>” in their name.</a:t>
            </a:r>
          </a:p>
          <a:p>
            <a:pPr marL="0" indent="0">
              <a:buNone/>
            </a:pPr>
            <a:br>
              <a:rPr lang="en-US" sz="2400" dirty="0"/>
            </a:br>
            <a:endParaRPr lang="en-US" sz="24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46</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p:txBody>
          <a:bodyPr/>
          <a:lstStyle/>
          <a:p>
            <a:r>
              <a:rPr lang="en-US" dirty="0"/>
              <a:t>Run InfiniBand-supported MPI on Discovery</a:t>
            </a:r>
          </a:p>
        </p:txBody>
      </p:sp>
      <p:sp>
        <p:nvSpPr>
          <p:cNvPr id="8" name="TextBox 7">
            <a:extLst>
              <a:ext uri="{FF2B5EF4-FFF2-40B4-BE49-F238E27FC236}">
                <a16:creationId xmlns:a16="http://schemas.microsoft.com/office/drawing/2014/main" id="{0EC895C7-6135-094D-B8B8-59EEA5BDD158}"/>
              </a:ext>
            </a:extLst>
          </p:cNvPr>
          <p:cNvSpPr txBox="1"/>
          <p:nvPr/>
        </p:nvSpPr>
        <p:spPr>
          <a:xfrm>
            <a:off x="1064718" y="4136152"/>
            <a:ext cx="9323882" cy="2585323"/>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 Allocate 2 d-nodes (Skylake), each has 56 cores:</a:t>
            </a:r>
          </a:p>
          <a:p>
            <a:r>
              <a:rPr lang="en-US" dirty="0" err="1">
                <a:latin typeface="Courier New" panose="02070309020205020404" pitchFamily="49" charset="0"/>
                <a:cs typeface="Courier New" panose="02070309020205020404" pitchFamily="49" charset="0"/>
              </a:rPr>
              <a:t>srun</a:t>
            </a:r>
            <a:r>
              <a:rPr lang="en-US" dirty="0">
                <a:latin typeface="Courier New" panose="02070309020205020404" pitchFamily="49" charset="0"/>
                <a:cs typeface="Courier New" panose="02070309020205020404" pitchFamily="49" charset="0"/>
              </a:rPr>
              <a:t> –p express --</a:t>
            </a:r>
            <a:r>
              <a:rPr lang="en-US" dirty="0" err="1">
                <a:latin typeface="Courier New" panose="02070309020205020404" pitchFamily="49" charset="0"/>
                <a:cs typeface="Courier New" panose="02070309020205020404" pitchFamily="49" charset="0"/>
              </a:rPr>
              <a:t>pty</a:t>
            </a:r>
            <a:r>
              <a:rPr lang="en-US" dirty="0">
                <a:latin typeface="Courier New" panose="02070309020205020404" pitchFamily="49" charset="0"/>
                <a:cs typeface="Courier New" panose="02070309020205020404" pitchFamily="49" charset="0"/>
              </a:rPr>
              <a:t> -N 2 –n 112 –t 01:00:00 –-constraint=</a:t>
            </a:r>
            <a:r>
              <a:rPr lang="en-US" dirty="0" err="1">
                <a:latin typeface="Courier New" panose="02070309020205020404" pitchFamily="49" charset="0"/>
                <a:cs typeface="Courier New" panose="02070309020205020404" pitchFamily="49" charset="0"/>
              </a:rPr>
              <a:t>ib</a:t>
            </a:r>
            <a:r>
              <a:rPr lang="en-US" dirty="0">
                <a:latin typeface="Courier New" panose="02070309020205020404" pitchFamily="49" charset="0"/>
                <a:cs typeface="Courier New" panose="02070309020205020404" pitchFamily="49" charset="0"/>
              </a:rPr>
              <a:t> /bin/bash</a:t>
            </a:r>
          </a:p>
          <a:p>
            <a:r>
              <a:rPr lang="en-US" dirty="0">
                <a:solidFill>
                  <a:srgbClr val="0070C0"/>
                </a:solidFill>
                <a:latin typeface="Courier New" panose="02070309020205020404" pitchFamily="49" charset="0"/>
                <a:cs typeface="Courier New" panose="02070309020205020404" pitchFamily="49" charset="0"/>
              </a:rPr>
              <a:t># First check if the module is InfiniBand-enabled: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show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solidFill>
                  <a:srgbClr val="0070C0"/>
                </a:solidFill>
                <a:latin typeface="Courier New" panose="02070309020205020404" pitchFamily="49" charset="0"/>
                <a:cs typeface="Courier New" panose="02070309020205020404" pitchFamily="49" charset="0"/>
              </a:rPr>
              <a:t># Load the </a:t>
            </a:r>
            <a:r>
              <a:rPr lang="en-US" dirty="0" err="1">
                <a:solidFill>
                  <a:srgbClr val="0070C0"/>
                </a:solidFill>
                <a:latin typeface="Courier New" panose="02070309020205020404" pitchFamily="49" charset="0"/>
                <a:cs typeface="Courier New" panose="02070309020205020404" pitchFamily="49" charset="0"/>
              </a:rPr>
              <a:t>mpich</a:t>
            </a:r>
            <a:r>
              <a:rPr lang="en-US" dirty="0">
                <a:solidFill>
                  <a:srgbClr val="0070C0"/>
                </a:solidFill>
                <a:latin typeface="Courier New" panose="02070309020205020404" pitchFamily="49" charset="0"/>
                <a:cs typeface="Courier New" panose="02070309020205020404" pitchFamily="49" charset="0"/>
              </a:rPr>
              <a:t> module: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/7.3.0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solidFill>
                  <a:srgbClr val="0070C0"/>
                </a:solidFill>
                <a:latin typeface="Courier New" panose="02070309020205020404" pitchFamily="49" charset="0"/>
                <a:cs typeface="Courier New" panose="02070309020205020404" pitchFamily="49" charset="0"/>
              </a:rPr>
              <a:t># Compile and run your program (compilation part not shown…):</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mpirun</a:t>
            </a:r>
            <a:r>
              <a:rPr lang="en-US" dirty="0">
                <a:latin typeface="Courier New" panose="02070309020205020404" pitchFamily="49" charset="0"/>
                <a:cs typeface="Courier New" panose="02070309020205020404" pitchFamily="49" charset="0"/>
              </a:rPr>
              <a:t> –n 112 &lt;</a:t>
            </a:r>
            <a:r>
              <a:rPr lang="en-US" dirty="0" err="1">
                <a:latin typeface="Courier New" panose="02070309020205020404" pitchFamily="49" charset="0"/>
                <a:cs typeface="Courier New" panose="02070309020205020404" pitchFamily="49" charset="0"/>
              </a:rPr>
              <a:t>my_MPI_program</a:t>
            </a:r>
            <a:r>
              <a:rPr lang="en-US"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32423753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D132938-25A9-2B4C-BF2B-59438FFA831A}"/>
              </a:ext>
            </a:extLst>
          </p:cNvPr>
          <p:cNvSpPr>
            <a:spLocks noGrp="1"/>
          </p:cNvSpPr>
          <p:nvPr>
            <p:ph idx="1"/>
          </p:nvPr>
        </p:nvSpPr>
        <p:spPr/>
        <p:txBody>
          <a:bodyPr>
            <a:normAutofit/>
          </a:bodyPr>
          <a:lstStyle/>
          <a:p>
            <a:r>
              <a:rPr lang="en-US" sz="2400" dirty="0"/>
              <a:t>Since MPI is just an API, it supports multiple implementations. </a:t>
            </a:r>
          </a:p>
          <a:p>
            <a:r>
              <a:rPr lang="en-US" sz="2400" dirty="0"/>
              <a:t>Most MPI implementations (Open MPI, MPICH etc. ) support communication over the </a:t>
            </a:r>
            <a:r>
              <a:rPr lang="en-US" sz="2400" dirty="0" err="1"/>
              <a:t>InfiniBnand</a:t>
            </a:r>
            <a:r>
              <a:rPr lang="en-US" sz="2400" dirty="0"/>
              <a:t> network.</a:t>
            </a:r>
          </a:p>
          <a:p>
            <a:r>
              <a:rPr lang="en-US" sz="2400" dirty="0"/>
              <a:t> The mpi4py library provides a Python wrapper around your choice of MPI implementation. </a:t>
            </a:r>
            <a:r>
              <a:rPr lang="en-US" sz="2400" dirty="0">
                <a:solidFill>
                  <a:srgbClr val="C00000"/>
                </a:solidFill>
              </a:rPr>
              <a:t>Please note that the default MPI library installed with mpi4py(using </a:t>
            </a:r>
            <a:r>
              <a:rPr lang="en-US" sz="2400" dirty="0" err="1">
                <a:solidFill>
                  <a:srgbClr val="C00000"/>
                </a:solidFill>
              </a:rPr>
              <a:t>conda</a:t>
            </a:r>
            <a:r>
              <a:rPr lang="en-US" sz="2400" dirty="0">
                <a:solidFill>
                  <a:srgbClr val="C00000"/>
                </a:solidFill>
              </a:rPr>
              <a:t> or </a:t>
            </a:r>
            <a:r>
              <a:rPr lang="en-US" sz="2400">
                <a:solidFill>
                  <a:srgbClr val="C00000"/>
                </a:solidFill>
              </a:rPr>
              <a:t>pip install) </a:t>
            </a:r>
            <a:r>
              <a:rPr lang="en-US" sz="2400" dirty="0">
                <a:solidFill>
                  <a:srgbClr val="C00000"/>
                </a:solidFill>
              </a:rPr>
              <a:t>will not support InfiniBand.</a:t>
            </a:r>
            <a:endParaRPr lang="en-US" sz="2400" dirty="0"/>
          </a:p>
          <a:p>
            <a:r>
              <a:rPr lang="en-US" sz="2400" dirty="0"/>
              <a:t>To build mpi4py with InfiniBand support, type (for example using </a:t>
            </a:r>
            <a:r>
              <a:rPr lang="en-US" sz="2400" dirty="0" err="1"/>
              <a:t>OpenMPI</a:t>
            </a:r>
            <a:r>
              <a:rPr lang="en-US" sz="2400" dirty="0"/>
              <a:t>):</a:t>
            </a:r>
          </a:p>
          <a:p>
            <a:pPr marL="457200" lvl="1" indent="0">
              <a:buNone/>
            </a:pPr>
            <a:endParaRPr lang="en-US" sz="2000" dirty="0"/>
          </a:p>
        </p:txBody>
      </p:sp>
      <p:sp>
        <p:nvSpPr>
          <p:cNvPr id="5" name="Slide Number Placeholder 4">
            <a:extLst>
              <a:ext uri="{FF2B5EF4-FFF2-40B4-BE49-F238E27FC236}">
                <a16:creationId xmlns:a16="http://schemas.microsoft.com/office/drawing/2014/main" id="{B8BD0176-63A1-CE43-A884-EFBC16726561}"/>
              </a:ext>
            </a:extLst>
          </p:cNvPr>
          <p:cNvSpPr>
            <a:spLocks noGrp="1"/>
          </p:cNvSpPr>
          <p:nvPr>
            <p:ph type="sldNum" sz="quarter" idx="10"/>
          </p:nvPr>
        </p:nvSpPr>
        <p:spPr/>
        <p:txBody>
          <a:bodyPr/>
          <a:lstStyle/>
          <a:p>
            <a:fld id="{2BE017B6-6466-CA44-A203-DCC007137B39}" type="slidenum">
              <a:rPr lang="en-US" smtClean="0"/>
              <a:pPr/>
              <a:t>47</a:t>
            </a:fld>
            <a:endParaRPr lang="en-US" dirty="0"/>
          </a:p>
        </p:txBody>
      </p:sp>
      <p:sp>
        <p:nvSpPr>
          <p:cNvPr id="6" name="Title 5">
            <a:extLst>
              <a:ext uri="{FF2B5EF4-FFF2-40B4-BE49-F238E27FC236}">
                <a16:creationId xmlns:a16="http://schemas.microsoft.com/office/drawing/2014/main" id="{CCD73D24-0EC0-2E49-BBB0-41D3389471D8}"/>
              </a:ext>
            </a:extLst>
          </p:cNvPr>
          <p:cNvSpPr>
            <a:spLocks noGrp="1"/>
          </p:cNvSpPr>
          <p:nvPr>
            <p:ph type="title"/>
          </p:nvPr>
        </p:nvSpPr>
        <p:spPr>
          <a:xfrm>
            <a:off x="598357" y="268557"/>
            <a:ext cx="10515600" cy="1325563"/>
          </a:xfrm>
        </p:spPr>
        <p:txBody>
          <a:bodyPr>
            <a:normAutofit/>
          </a:bodyPr>
          <a:lstStyle/>
          <a:p>
            <a:pPr algn="ctr"/>
            <a:r>
              <a:rPr lang="en-US" sz="4000" dirty="0"/>
              <a:t>Enabling InfiniBand Support in Python (optional):</a:t>
            </a:r>
          </a:p>
        </p:txBody>
      </p:sp>
      <p:sp>
        <p:nvSpPr>
          <p:cNvPr id="11" name="TextBox 10">
            <a:extLst>
              <a:ext uri="{FF2B5EF4-FFF2-40B4-BE49-F238E27FC236}">
                <a16:creationId xmlns:a16="http://schemas.microsoft.com/office/drawing/2014/main" id="{D7512BDB-3D4A-1040-BC8C-1324261A16E4}"/>
              </a:ext>
            </a:extLst>
          </p:cNvPr>
          <p:cNvSpPr txBox="1"/>
          <p:nvPr/>
        </p:nvSpPr>
        <p:spPr>
          <a:xfrm>
            <a:off x="2143386" y="4591626"/>
            <a:ext cx="7000614" cy="2031325"/>
          </a:xfrm>
          <a:prstGeom prst="rect">
            <a:avLst/>
          </a:prstGeom>
          <a:solidFill>
            <a:schemeClr val="accent3">
              <a:lumMod val="20000"/>
              <a:lumOff val="80000"/>
            </a:schemeClr>
          </a:solidFill>
          <a:ln>
            <a:solidFill>
              <a:schemeClr val="bg2"/>
            </a:solidFill>
          </a:ln>
        </p:spPr>
        <p:txBody>
          <a:bodyPr wrap="square" rtlCol="0">
            <a:spAutoFit/>
          </a:bodyPr>
          <a:lstStyle/>
          <a:p>
            <a:r>
              <a:rPr lang="en-US" dirty="0">
                <a:solidFill>
                  <a:srgbClr val="0070C0"/>
                </a:solidFill>
                <a:latin typeface="Courier New" panose="02070309020205020404" pitchFamily="49" charset="0"/>
                <a:cs typeface="Courier New" panose="02070309020205020404" pitchFamily="49" charset="0"/>
              </a:rPr>
              <a:t># First check if the module is InfiniBand-enabled:</a:t>
            </a:r>
            <a:br>
              <a:rPr lang="en-US" dirty="0">
                <a:solidFill>
                  <a:srgbClr val="0070C0"/>
                </a:solidFill>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show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 </a:t>
            </a:r>
          </a:p>
          <a:p>
            <a:r>
              <a:rPr lang="en-US" dirty="0">
                <a:solidFill>
                  <a:srgbClr val="0070C0"/>
                </a:solidFill>
                <a:latin typeface="Courier New" panose="02070309020205020404" pitchFamily="49" charset="0"/>
                <a:cs typeface="Courier New" panose="02070309020205020404" pitchFamily="49" charset="0"/>
              </a:rPr>
              <a:t># Load the </a:t>
            </a:r>
            <a:r>
              <a:rPr lang="en-US" dirty="0" err="1">
                <a:solidFill>
                  <a:srgbClr val="0070C0"/>
                </a:solidFill>
                <a:latin typeface="Courier New" panose="02070309020205020404" pitchFamily="49" charset="0"/>
                <a:cs typeface="Courier New" panose="02070309020205020404" pitchFamily="49" charset="0"/>
              </a:rPr>
              <a:t>openmpi</a:t>
            </a:r>
            <a:r>
              <a:rPr lang="en-US" dirty="0">
                <a:solidFill>
                  <a:srgbClr val="0070C0"/>
                </a:solidFill>
                <a:latin typeface="Courier New" panose="02070309020205020404" pitchFamily="49" charset="0"/>
                <a:cs typeface="Courier New" panose="02070309020205020404" pitchFamily="49" charset="0"/>
              </a:rPr>
              <a:t> module: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br>
              <a:rPr lang="en-US" dirty="0">
                <a:latin typeface="Courier New" panose="02070309020205020404" pitchFamily="49" charset="0"/>
                <a:cs typeface="Courier New" panose="02070309020205020404" pitchFamily="49" charset="0"/>
              </a:rPr>
            </a:br>
            <a:r>
              <a:rPr lang="en-US" dirty="0">
                <a:solidFill>
                  <a:srgbClr val="0070C0"/>
                </a:solidFill>
                <a:latin typeface="Courier New" panose="02070309020205020404" pitchFamily="49" charset="0"/>
                <a:cs typeface="Courier New" panose="02070309020205020404" pitchFamily="49" charset="0"/>
              </a:rPr>
              <a:t># Install mpi4py using </a:t>
            </a:r>
            <a:r>
              <a:rPr lang="en-US" dirty="0" err="1">
                <a:solidFill>
                  <a:srgbClr val="0070C0"/>
                </a:solidFill>
                <a:latin typeface="Courier New" panose="02070309020205020404" pitchFamily="49" charset="0"/>
                <a:cs typeface="Courier New" panose="02070309020205020404" pitchFamily="49" charset="0"/>
              </a:rPr>
              <a:t>mpich</a:t>
            </a:r>
            <a:r>
              <a:rPr lang="en-US" dirty="0">
                <a:solidFill>
                  <a:srgbClr val="0070C0"/>
                </a:solidFill>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pip install --user mpi4py</a:t>
            </a:r>
          </a:p>
        </p:txBody>
      </p:sp>
    </p:spTree>
    <p:extLst>
      <p:ext uri="{BB962C8B-B14F-4D97-AF65-F5344CB8AC3E}">
        <p14:creationId xmlns:p14="http://schemas.microsoft.com/office/powerpoint/2010/main" val="6457010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FECA73-1B27-BA4F-AA9B-63D4AE54C5B8}"/>
              </a:ext>
            </a:extLst>
          </p:cNvPr>
          <p:cNvSpPr>
            <a:spLocks noGrp="1"/>
          </p:cNvSpPr>
          <p:nvPr>
            <p:ph idx="1"/>
          </p:nvPr>
        </p:nvSpPr>
        <p:spPr>
          <a:xfrm>
            <a:off x="359763" y="1528998"/>
            <a:ext cx="10994037" cy="5329002"/>
          </a:xfrm>
        </p:spPr>
        <p:txBody>
          <a:bodyPr>
            <a:normAutofit/>
          </a:bodyPr>
          <a:lstStyle/>
          <a:p>
            <a:pPr marL="514350" indent="-514350">
              <a:buFont typeface="+mj-lt"/>
              <a:buAutoNum type="arabicPeriod"/>
            </a:pPr>
            <a:r>
              <a:rPr lang="en-US" dirty="0"/>
              <a:t>Repeat Exercise 2 running on the InfiniBand network. Enter directory </a:t>
            </a:r>
            <a:r>
              <a:rPr lang="en-US" i="1" dirty="0"/>
              <a:t>Exercise_4 </a:t>
            </a:r>
            <a:r>
              <a:rPr lang="en-US" dirty="0"/>
              <a:t> and inspect the </a:t>
            </a:r>
            <a:r>
              <a:rPr lang="en-US" i="1" dirty="0" err="1"/>
              <a:t>main_py.bash</a:t>
            </a:r>
            <a:r>
              <a:rPr lang="en-US" dirty="0"/>
              <a:t> script:</a:t>
            </a:r>
          </a:p>
          <a:p>
            <a:pPr marL="514350" indent="-514350">
              <a:buFont typeface="+mj-lt"/>
              <a:buAutoNum type="arabicPeriod"/>
            </a:pPr>
            <a:endParaRPr lang="en-US" dirty="0"/>
          </a:p>
          <a:p>
            <a:pPr marL="514350" indent="-514350">
              <a:buFont typeface="+mj-lt"/>
              <a:buAutoNum type="arabicPeriod"/>
            </a:pPr>
            <a:r>
              <a:rPr lang="en-US" dirty="0"/>
              <a:t>Notice the differences in the submission script:</a:t>
            </a:r>
          </a:p>
          <a:p>
            <a:pPr marL="971550" lvl="1" indent="-514350">
              <a:buFont typeface="+mj-lt"/>
              <a:buAutoNum type="arabicPeriod"/>
            </a:pPr>
            <a:r>
              <a:rPr lang="en-US" dirty="0"/>
              <a:t>Added flag: #SBATCH --constraint=</a:t>
            </a:r>
            <a:r>
              <a:rPr lang="en-US" dirty="0" err="1"/>
              <a:t>ib</a:t>
            </a:r>
            <a:endParaRPr lang="en-US" dirty="0"/>
          </a:p>
          <a:p>
            <a:pPr marL="971550" lvl="1" indent="-514350">
              <a:buFont typeface="+mj-lt"/>
              <a:buAutoNum type="arabicPeriod"/>
            </a:pPr>
            <a:r>
              <a:rPr lang="en-US" dirty="0"/>
              <a:t>The use of mpi4py compiled with InfiniBand-supported MPI library. Here, we also load the following libraries:</a:t>
            </a:r>
          </a:p>
          <a:p>
            <a:pPr marL="971550" lvl="1"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r>
              <a:rPr lang="en-US" dirty="0"/>
              <a:t>Submit the job:</a:t>
            </a:r>
          </a:p>
          <a:p>
            <a:pPr marL="514350" indent="-514350">
              <a:buFont typeface="+mj-lt"/>
              <a:buAutoNum type="arabicPeriod"/>
            </a:pPr>
            <a:r>
              <a:rPr lang="en-US" dirty="0"/>
              <a:t>Re-evaluate the performance metrics, is there an improvement compared to results from Exercise 2 and Exercise 3?</a:t>
            </a:r>
          </a:p>
          <a:p>
            <a:pPr marL="514350" indent="-514350">
              <a:buFont typeface="+mj-lt"/>
              <a:buAutoNum type="arabicPeriod"/>
            </a:pPr>
            <a:endParaRPr lang="en-US" dirty="0"/>
          </a:p>
        </p:txBody>
      </p:sp>
      <p:sp>
        <p:nvSpPr>
          <p:cNvPr id="3" name="Slide Number Placeholder 2">
            <a:extLst>
              <a:ext uri="{FF2B5EF4-FFF2-40B4-BE49-F238E27FC236}">
                <a16:creationId xmlns:a16="http://schemas.microsoft.com/office/drawing/2014/main" id="{56520159-CE5F-D04C-AFB3-3F2501248EC4}"/>
              </a:ext>
            </a:extLst>
          </p:cNvPr>
          <p:cNvSpPr>
            <a:spLocks noGrp="1"/>
          </p:cNvSpPr>
          <p:nvPr>
            <p:ph type="sldNum" sz="quarter" idx="10"/>
          </p:nvPr>
        </p:nvSpPr>
        <p:spPr/>
        <p:txBody>
          <a:bodyPr/>
          <a:lstStyle/>
          <a:p>
            <a:fld id="{2BE017B6-6466-CA44-A203-DCC007137B39}" type="slidenum">
              <a:rPr lang="en-US" smtClean="0"/>
              <a:pPr/>
              <a:t>48</a:t>
            </a:fld>
            <a:endParaRPr lang="en-US" dirty="0"/>
          </a:p>
        </p:txBody>
      </p:sp>
      <p:sp>
        <p:nvSpPr>
          <p:cNvPr id="4" name="Title 3">
            <a:extLst>
              <a:ext uri="{FF2B5EF4-FFF2-40B4-BE49-F238E27FC236}">
                <a16:creationId xmlns:a16="http://schemas.microsoft.com/office/drawing/2014/main" id="{95E7B555-2794-6D43-9DD3-51089D0F6A6C}"/>
              </a:ext>
            </a:extLst>
          </p:cNvPr>
          <p:cNvSpPr>
            <a:spLocks noGrp="1"/>
          </p:cNvSpPr>
          <p:nvPr>
            <p:ph type="title"/>
          </p:nvPr>
        </p:nvSpPr>
        <p:spPr/>
        <p:txBody>
          <a:bodyPr/>
          <a:lstStyle/>
          <a:p>
            <a:r>
              <a:rPr lang="en-US" dirty="0"/>
              <a:t>Exercise 4 – </a:t>
            </a:r>
            <a:r>
              <a:rPr lang="en-US" dirty="0" err="1"/>
              <a:t>Infiniband</a:t>
            </a:r>
            <a:r>
              <a:rPr lang="en-US" dirty="0"/>
              <a:t> MPI (optional)</a:t>
            </a:r>
          </a:p>
        </p:txBody>
      </p:sp>
      <p:sp>
        <p:nvSpPr>
          <p:cNvPr id="5" name="TextBox 4">
            <a:extLst>
              <a:ext uri="{FF2B5EF4-FFF2-40B4-BE49-F238E27FC236}">
                <a16:creationId xmlns:a16="http://schemas.microsoft.com/office/drawing/2014/main" id="{F400E444-0512-444F-A0AA-EA2E572D7F27}"/>
              </a:ext>
            </a:extLst>
          </p:cNvPr>
          <p:cNvSpPr txBox="1"/>
          <p:nvPr/>
        </p:nvSpPr>
        <p:spPr>
          <a:xfrm>
            <a:off x="989144" y="2454451"/>
            <a:ext cx="7000614"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cat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3CF538A8-27B9-6F40-B4B0-0195FD783858}"/>
              </a:ext>
            </a:extLst>
          </p:cNvPr>
          <p:cNvSpPr txBox="1"/>
          <p:nvPr/>
        </p:nvSpPr>
        <p:spPr>
          <a:xfrm>
            <a:off x="989144" y="4533115"/>
            <a:ext cx="7300416" cy="646331"/>
          </a:xfrm>
          <a:prstGeom prst="rect">
            <a:avLst/>
          </a:prstGeom>
          <a:solidFill>
            <a:schemeClr val="accent3">
              <a:lumMod val="20000"/>
              <a:lumOff val="80000"/>
            </a:schemeClr>
          </a:solidFill>
          <a:ln>
            <a:solidFill>
              <a:schemeClr val="bg2"/>
            </a:solidFill>
          </a:ln>
        </p:spPr>
        <p:txBody>
          <a:bodyPr wrap="square" rtlCol="0">
            <a:spAutoFit/>
          </a:bodyPr>
          <a:lstStyle/>
          <a:p>
            <a:r>
              <a:rPr lang="en-US" dirty="0">
                <a:latin typeface="Courier New" panose="02070309020205020404" pitchFamily="49" charset="0"/>
                <a:cs typeface="Courier New" panose="02070309020205020404" pitchFamily="49" charset="0"/>
              </a:rPr>
              <a:t>$ module load </a:t>
            </a:r>
            <a:r>
              <a:rPr lang="en-US" dirty="0" err="1">
                <a:latin typeface="Courier New" panose="02070309020205020404" pitchFamily="49" charset="0"/>
                <a:cs typeface="Courier New" panose="02070309020205020404" pitchFamily="49" charset="0"/>
              </a:rPr>
              <a:t>gcc</a:t>
            </a:r>
            <a:r>
              <a:rPr lang="en-US" dirty="0">
                <a:latin typeface="Courier New" panose="02070309020205020404" pitchFamily="49" charset="0"/>
                <a:cs typeface="Courier New" panose="02070309020205020404" pitchFamily="49" charset="0"/>
              </a:rPr>
              <a:t>/7.3.0 </a:t>
            </a:r>
            <a:r>
              <a:rPr lang="en-US" dirty="0" err="1">
                <a:latin typeface="Courier New" panose="02070309020205020404" pitchFamily="49" charset="0"/>
                <a:cs typeface="Courier New" panose="02070309020205020404" pitchFamily="49" charset="0"/>
              </a:rPr>
              <a:t>mpich</a:t>
            </a:r>
            <a:r>
              <a:rPr lang="en-US" dirty="0">
                <a:latin typeface="Courier New" panose="02070309020205020404" pitchFamily="49" charset="0"/>
                <a:cs typeface="Courier New" panose="02070309020205020404" pitchFamily="49" charset="0"/>
              </a:rPr>
              <a:t>/3.3.2-skylake-gcc7.3</a:t>
            </a:r>
          </a:p>
          <a:p>
            <a:r>
              <a:rPr lang="en-US" dirty="0">
                <a:latin typeface="Courier New" panose="02070309020205020404" pitchFamily="49" charset="0"/>
                <a:cs typeface="Courier New" panose="02070309020205020404" pitchFamily="49" charset="0"/>
              </a:rPr>
              <a:t>$ module load miniconda3/2020-11-skylake</a:t>
            </a:r>
          </a:p>
        </p:txBody>
      </p:sp>
      <p:sp>
        <p:nvSpPr>
          <p:cNvPr id="7" name="TextBox 6">
            <a:extLst>
              <a:ext uri="{FF2B5EF4-FFF2-40B4-BE49-F238E27FC236}">
                <a16:creationId xmlns:a16="http://schemas.microsoft.com/office/drawing/2014/main" id="{9DCB605E-6F1E-054E-9987-07A80C01610E}"/>
              </a:ext>
            </a:extLst>
          </p:cNvPr>
          <p:cNvSpPr txBox="1"/>
          <p:nvPr/>
        </p:nvSpPr>
        <p:spPr>
          <a:xfrm>
            <a:off x="3360089" y="5373588"/>
            <a:ext cx="3400476" cy="400110"/>
          </a:xfrm>
          <a:prstGeom prst="rect">
            <a:avLst/>
          </a:prstGeom>
          <a:solidFill>
            <a:schemeClr val="accent3">
              <a:lumMod val="20000"/>
              <a:lumOff val="80000"/>
            </a:schemeClr>
          </a:solidFill>
          <a:ln>
            <a:solidFill>
              <a:schemeClr val="bg2"/>
            </a:solidFill>
          </a:ln>
        </p:spPr>
        <p:txBody>
          <a:bodyPr wrap="square" rtlCol="0">
            <a:spAutoFit/>
          </a:bodyPr>
          <a:lstStyle/>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sbatch</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main_py.bash</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68252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lnSpcReduction="10000"/>
          </a:bodyPr>
          <a:lstStyle/>
          <a:p>
            <a:r>
              <a:rPr lang="en-US" sz="3000" dirty="0">
                <a:solidFill>
                  <a:srgbClr val="FFFF00"/>
                </a:solidFill>
              </a:rPr>
              <a:t>Compute nodes: </a:t>
            </a:r>
            <a:r>
              <a:rPr lang="en-US" sz="3000" dirty="0"/>
              <a:t>servers that perform HPC calculations.</a:t>
            </a:r>
          </a:p>
          <a:p>
            <a:r>
              <a:rPr lang="en-US" sz="3000" dirty="0">
                <a:solidFill>
                  <a:srgbClr val="FFFF00"/>
                </a:solidFill>
              </a:rPr>
              <a:t>Login nodes: </a:t>
            </a:r>
            <a:r>
              <a:rPr lang="en-US" sz="3000" dirty="0"/>
              <a:t>servers for remote connection to the cluster.</a:t>
            </a:r>
          </a:p>
          <a:p>
            <a:r>
              <a:rPr lang="en-US" sz="3000" dirty="0">
                <a:solidFill>
                  <a:srgbClr val="FFFF00"/>
                </a:solidFill>
              </a:rPr>
              <a:t>Network: </a:t>
            </a:r>
            <a:r>
              <a:rPr lang="en-US" sz="3000" dirty="0"/>
              <a:t>connect between nodes (LAN).</a:t>
            </a:r>
          </a:p>
          <a:p>
            <a:r>
              <a:rPr lang="en-US" sz="3000" dirty="0">
                <a:solidFill>
                  <a:srgbClr val="FFFF00"/>
                </a:solidFill>
              </a:rPr>
              <a:t>File system servers: </a:t>
            </a:r>
            <a:r>
              <a:rPr lang="en-US" sz="3000" dirty="0"/>
              <a:t>manage cluster shared storage.</a:t>
            </a:r>
          </a:p>
          <a:p>
            <a:r>
              <a:rPr lang="en-US" sz="3000" dirty="0">
                <a:solidFill>
                  <a:srgbClr val="FFFF00"/>
                </a:solidFill>
              </a:rPr>
              <a:t>Scheduler: </a:t>
            </a:r>
            <a:r>
              <a:rPr lang="en-US" sz="3000" dirty="0"/>
              <a:t>manages HPC resources between users.</a:t>
            </a:r>
            <a:endParaRPr lang="en-US" sz="3000" b="1" dirty="0"/>
          </a:p>
          <a:p>
            <a:endParaRPr lang="en-US" sz="3000" b="1" dirty="0"/>
          </a:p>
          <a:p>
            <a:pPr marL="0" indent="0">
              <a:buNone/>
            </a:pPr>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6</a:t>
            </a:fld>
            <a:endParaRPr lang="en-US" dirty="0"/>
          </a:p>
        </p:txBody>
      </p:sp>
      <p:pic>
        <p:nvPicPr>
          <p:cNvPr id="11" name="Content Placeholder 10">
            <a:extLst>
              <a:ext uri="{FF2B5EF4-FFF2-40B4-BE49-F238E27FC236}">
                <a16:creationId xmlns:a16="http://schemas.microsoft.com/office/drawing/2014/main" id="{E1230C54-802B-B94D-82B9-23529FAF4B23}"/>
              </a:ext>
            </a:extLst>
          </p:cNvPr>
          <p:cNvPicPr>
            <a:picLocks noGrp="1" noChangeAspect="1"/>
          </p:cNvPicPr>
          <p:nvPr>
            <p:ph sz="half" idx="2"/>
          </p:nvPr>
        </p:nvPicPr>
        <p:blipFill>
          <a:blip r:embed="rId3"/>
          <a:stretch>
            <a:fillRect/>
          </a:stretch>
        </p:blipFill>
        <p:spPr>
          <a:xfrm>
            <a:off x="6259111" y="1396687"/>
            <a:ext cx="5515778" cy="3789910"/>
          </a:xfrm>
        </p:spPr>
      </p:pic>
      <p:sp>
        <p:nvSpPr>
          <p:cNvPr id="12" name="TextBox 11">
            <a:extLst>
              <a:ext uri="{FF2B5EF4-FFF2-40B4-BE49-F238E27FC236}">
                <a16:creationId xmlns:a16="http://schemas.microsoft.com/office/drawing/2014/main" id="{E099281D-ADC7-2141-BC16-3DAAF7C2CC5C}"/>
              </a:ext>
            </a:extLst>
          </p:cNvPr>
          <p:cNvSpPr txBox="1"/>
          <p:nvPr/>
        </p:nvSpPr>
        <p:spPr>
          <a:xfrm>
            <a:off x="6071433" y="6552198"/>
            <a:ext cx="4376712" cy="338554"/>
          </a:xfrm>
          <a:prstGeom prst="rect">
            <a:avLst/>
          </a:prstGeom>
          <a:noFill/>
        </p:spPr>
        <p:txBody>
          <a:bodyPr wrap="square" rtlCol="0">
            <a:spAutoFit/>
          </a:bodyPr>
          <a:lstStyle/>
          <a:p>
            <a:r>
              <a:rPr lang="en-US" sz="800" dirty="0"/>
              <a:t>Image from: https://</a:t>
            </a:r>
            <a:r>
              <a:rPr lang="en-US" sz="800" dirty="0" err="1"/>
              <a:t>wiki.rc.hms.harvard.edu</a:t>
            </a:r>
            <a:r>
              <a:rPr lang="en-US" sz="800" dirty="0"/>
              <a:t>/display/O2/O2+HPC+Cluster+and+Computing+Nodes+Hardware</a:t>
            </a:r>
          </a:p>
        </p:txBody>
      </p:sp>
    </p:spTree>
    <p:extLst>
      <p:ext uri="{BB962C8B-B14F-4D97-AF65-F5344CB8AC3E}">
        <p14:creationId xmlns:p14="http://schemas.microsoft.com/office/powerpoint/2010/main" val="6224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General terminology</a:t>
            </a:r>
          </a:p>
        </p:txBody>
      </p:sp>
      <p:sp>
        <p:nvSpPr>
          <p:cNvPr id="6" name="Content Placeholder 5"/>
          <p:cNvSpPr>
            <a:spLocks noGrp="1"/>
          </p:cNvSpPr>
          <p:nvPr>
            <p:ph sz="half" idx="1"/>
          </p:nvPr>
        </p:nvSpPr>
        <p:spPr>
          <a:xfrm>
            <a:off x="524656" y="1825624"/>
            <a:ext cx="5258077" cy="5032375"/>
          </a:xfrm>
        </p:spPr>
        <p:txBody>
          <a:bodyPr>
            <a:normAutofit fontScale="92500" lnSpcReduction="20000"/>
          </a:bodyPr>
          <a:lstStyle/>
          <a:p>
            <a:r>
              <a:rPr lang="en-US" sz="3000" dirty="0">
                <a:solidFill>
                  <a:srgbClr val="FFFF00"/>
                </a:solidFill>
              </a:rPr>
              <a:t>Processor/CPU/Core: </a:t>
            </a:r>
            <a:r>
              <a:rPr lang="en-US" sz="3000" dirty="0"/>
              <a:t>Central Processing Unit – a single processing component within a computer. </a:t>
            </a:r>
            <a:endParaRPr lang="en-US" sz="3000" b="1" dirty="0"/>
          </a:p>
          <a:p>
            <a:r>
              <a:rPr lang="en-US" sz="3000" dirty="0">
                <a:solidFill>
                  <a:srgbClr val="FFFF00"/>
                </a:solidFill>
              </a:rPr>
              <a:t>Socket: </a:t>
            </a:r>
            <a:r>
              <a:rPr lang="en-US" sz="3000" dirty="0"/>
              <a:t>CPUs with multiple cores (terms depends on vendor).</a:t>
            </a:r>
          </a:p>
          <a:p>
            <a:r>
              <a:rPr lang="en-US" sz="3000" dirty="0">
                <a:solidFill>
                  <a:srgbClr val="FFFF00"/>
                </a:solidFill>
              </a:rPr>
              <a:t>Task: </a:t>
            </a:r>
            <a:r>
              <a:rPr lang="en-US" sz="3000" dirty="0"/>
              <a:t>A logical section of a computational workflow executed by a parallel unit.</a:t>
            </a:r>
          </a:p>
          <a:p>
            <a:r>
              <a:rPr lang="en-US" sz="3000" dirty="0">
                <a:solidFill>
                  <a:srgbClr val="FFFF00"/>
                </a:solidFill>
              </a:rPr>
              <a:t>Parallel Program: </a:t>
            </a:r>
            <a:r>
              <a:rPr lang="en-US" sz="3000" dirty="0"/>
              <a:t>consists of many tasks that can be executed in parallel.</a:t>
            </a:r>
          </a:p>
          <a:p>
            <a:r>
              <a:rPr lang="en-US" sz="3000" dirty="0">
                <a:solidFill>
                  <a:srgbClr val="FFFF00"/>
                </a:solidFill>
              </a:rPr>
              <a:t>Clock Cycle: </a:t>
            </a:r>
            <a:r>
              <a:rPr lang="en-US" sz="3000" dirty="0"/>
              <a:t>CPU speed unit for a single basic operation.</a:t>
            </a:r>
            <a:endParaRPr lang="en-US" sz="3000" b="1" dirty="0"/>
          </a:p>
          <a:p>
            <a:pPr marL="0" indent="0">
              <a:buNone/>
            </a:pPr>
            <a:endParaRPr lang="en-US" dirty="0"/>
          </a:p>
        </p:txBody>
      </p:sp>
      <p:sp>
        <p:nvSpPr>
          <p:cNvPr id="3" name="Slide Number Placeholder 2"/>
          <p:cNvSpPr>
            <a:spLocks noGrp="1"/>
          </p:cNvSpPr>
          <p:nvPr>
            <p:ph type="sldNum" sz="quarter" idx="10"/>
          </p:nvPr>
        </p:nvSpPr>
        <p:spPr/>
        <p:txBody>
          <a:bodyPr/>
          <a:lstStyle/>
          <a:p>
            <a:fld id="{2BE017B6-6466-CA44-A203-DCC007137B39}" type="slidenum">
              <a:rPr lang="en-US" smtClean="0"/>
              <a:pPr/>
              <a:t>7</a:t>
            </a:fld>
            <a:endParaRPr lang="en-US" dirty="0"/>
          </a:p>
        </p:txBody>
      </p:sp>
      <p:sp>
        <p:nvSpPr>
          <p:cNvPr id="12" name="TextBox 11">
            <a:extLst>
              <a:ext uri="{FF2B5EF4-FFF2-40B4-BE49-F238E27FC236}">
                <a16:creationId xmlns:a16="http://schemas.microsoft.com/office/drawing/2014/main" id="{E099281D-ADC7-2141-BC16-3DAAF7C2CC5C}"/>
              </a:ext>
            </a:extLst>
          </p:cNvPr>
          <p:cNvSpPr txBox="1"/>
          <p:nvPr/>
        </p:nvSpPr>
        <p:spPr>
          <a:xfrm>
            <a:off x="6071432" y="6457890"/>
            <a:ext cx="4751465" cy="400110"/>
          </a:xfrm>
          <a:prstGeom prst="rect">
            <a:avLst/>
          </a:prstGeom>
          <a:noFill/>
        </p:spPr>
        <p:txBody>
          <a:bodyPr wrap="square" rtlCol="0">
            <a:spAutoFit/>
          </a:bodyPr>
          <a:lstStyle/>
          <a:p>
            <a:r>
              <a:rPr lang="en-US" sz="1000" dirty="0"/>
              <a:t>Image from the Lawrence Livermore National Laboratory Computing: https://</a:t>
            </a:r>
            <a:r>
              <a:rPr lang="en-US" sz="1000" dirty="0" err="1"/>
              <a:t>computing.llnl.gov</a:t>
            </a:r>
            <a:r>
              <a:rPr lang="en-US" sz="1000" dirty="0"/>
              <a:t>/</a:t>
            </a:r>
            <a:endParaRPr lang="en-US" sz="200" dirty="0"/>
          </a:p>
        </p:txBody>
      </p:sp>
      <p:pic>
        <p:nvPicPr>
          <p:cNvPr id="8" name="Content Placeholder 7">
            <a:extLst>
              <a:ext uri="{FF2B5EF4-FFF2-40B4-BE49-F238E27FC236}">
                <a16:creationId xmlns:a16="http://schemas.microsoft.com/office/drawing/2014/main" id="{713A354D-51E7-6147-8F13-19A10CD1170B}"/>
              </a:ext>
            </a:extLst>
          </p:cNvPr>
          <p:cNvPicPr>
            <a:picLocks noGrp="1" noChangeAspect="1"/>
          </p:cNvPicPr>
          <p:nvPr>
            <p:ph sz="half" idx="2"/>
          </p:nvPr>
        </p:nvPicPr>
        <p:blipFill>
          <a:blip r:embed="rId3"/>
          <a:stretch>
            <a:fillRect/>
          </a:stretch>
        </p:blipFill>
        <p:spPr>
          <a:xfrm>
            <a:off x="6855739" y="836273"/>
            <a:ext cx="4581756" cy="4612301"/>
          </a:xfrm>
        </p:spPr>
      </p:pic>
      <p:sp>
        <p:nvSpPr>
          <p:cNvPr id="9" name="TextBox 8">
            <a:extLst>
              <a:ext uri="{FF2B5EF4-FFF2-40B4-BE49-F238E27FC236}">
                <a16:creationId xmlns:a16="http://schemas.microsoft.com/office/drawing/2014/main" id="{2B951C22-0B0C-DC40-91E3-D8D38A50AAA8}"/>
              </a:ext>
            </a:extLst>
          </p:cNvPr>
          <p:cNvSpPr txBox="1"/>
          <p:nvPr/>
        </p:nvSpPr>
        <p:spPr>
          <a:xfrm>
            <a:off x="6855740" y="365125"/>
            <a:ext cx="4322520" cy="523220"/>
          </a:xfrm>
          <a:prstGeom prst="rect">
            <a:avLst/>
          </a:prstGeom>
          <a:noFill/>
        </p:spPr>
        <p:txBody>
          <a:bodyPr wrap="square" rtlCol="0">
            <a:spAutoFit/>
          </a:bodyPr>
          <a:lstStyle/>
          <a:p>
            <a:pPr algn="ctr"/>
            <a:r>
              <a:rPr lang="en-US" sz="1400" dirty="0"/>
              <a:t>IBM BG/Q Compute Chip with 18 cores (PU) and 16 L2 Cache units (L2)</a:t>
            </a:r>
          </a:p>
        </p:txBody>
      </p:sp>
    </p:spTree>
    <p:extLst>
      <p:ext uri="{BB962C8B-B14F-4D97-AF65-F5344CB8AC3E}">
        <p14:creationId xmlns:p14="http://schemas.microsoft.com/office/powerpoint/2010/main" val="725949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Parallel Computing Architectures</a:t>
            </a:r>
          </a:p>
        </p:txBody>
      </p:sp>
    </p:spTree>
    <p:extLst>
      <p:ext uri="{BB962C8B-B14F-4D97-AF65-F5344CB8AC3E}">
        <p14:creationId xmlns:p14="http://schemas.microsoft.com/office/powerpoint/2010/main" val="25087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Parallel computing architecture models</a:t>
            </a:r>
          </a:p>
        </p:txBody>
      </p:sp>
      <p:sp>
        <p:nvSpPr>
          <p:cNvPr id="3" name="Content Placeholder 2"/>
          <p:cNvSpPr>
            <a:spLocks noGrp="1"/>
          </p:cNvSpPr>
          <p:nvPr>
            <p:ph sz="half" idx="1"/>
          </p:nvPr>
        </p:nvSpPr>
        <p:spPr/>
        <p:txBody>
          <a:bodyPr>
            <a:normAutofit/>
          </a:bodyPr>
          <a:lstStyle/>
          <a:p>
            <a:pPr marL="0" indent="0">
              <a:buNone/>
            </a:pPr>
            <a:r>
              <a:rPr lang="en-US" dirty="0">
                <a:solidFill>
                  <a:srgbClr val="FFFF00"/>
                </a:solidFill>
              </a:rPr>
              <a:t>Flynn’s Classical Taxonomy: </a:t>
            </a:r>
            <a:endParaRPr lang="en-US" dirty="0"/>
          </a:p>
          <a:p>
            <a:pPr marL="0" indent="0">
              <a:buNone/>
            </a:pPr>
            <a:r>
              <a:rPr lang="en-US" dirty="0"/>
              <a:t>A parallel computing classification model that distinguishes architectures based on two parameters:</a:t>
            </a:r>
          </a:p>
          <a:p>
            <a:r>
              <a:rPr lang="en-US" dirty="0">
                <a:solidFill>
                  <a:srgbClr val="FFC000"/>
                </a:solidFill>
              </a:rPr>
              <a:t>Instruction stream</a:t>
            </a:r>
          </a:p>
          <a:p>
            <a:r>
              <a:rPr lang="en-US" dirty="0">
                <a:solidFill>
                  <a:srgbClr val="FFC000"/>
                </a:solidFill>
              </a:rPr>
              <a:t>Data stream</a:t>
            </a:r>
          </a:p>
          <a:p>
            <a:pPr marL="0" indent="0">
              <a:buNone/>
            </a:pPr>
            <a:r>
              <a:rPr lang="en-US" dirty="0"/>
              <a:t>Where each can be single or multiple.</a:t>
            </a:r>
          </a:p>
        </p:txBody>
      </p:sp>
      <p:sp>
        <p:nvSpPr>
          <p:cNvPr id="5" name="Slide Number Placeholder 4"/>
          <p:cNvSpPr>
            <a:spLocks noGrp="1"/>
          </p:cNvSpPr>
          <p:nvPr>
            <p:ph type="sldNum" sz="quarter" idx="10"/>
          </p:nvPr>
        </p:nvSpPr>
        <p:spPr/>
        <p:txBody>
          <a:bodyPr/>
          <a:lstStyle/>
          <a:p>
            <a:fld id="{2BE017B6-6466-CA44-A203-DCC007137B39}" type="slidenum">
              <a:rPr lang="en-US" smtClean="0"/>
              <a:pPr/>
              <a:t>9</a:t>
            </a:fld>
            <a:endParaRPr lang="en-US" dirty="0"/>
          </a:p>
        </p:txBody>
      </p:sp>
      <p:pic>
        <p:nvPicPr>
          <p:cNvPr id="9" name="Content Placeholder 8">
            <a:extLst>
              <a:ext uri="{FF2B5EF4-FFF2-40B4-BE49-F238E27FC236}">
                <a16:creationId xmlns:a16="http://schemas.microsoft.com/office/drawing/2014/main" id="{E0A75D9B-AF98-114F-8C41-5D7BD3870B67}"/>
              </a:ext>
            </a:extLst>
          </p:cNvPr>
          <p:cNvPicPr>
            <a:picLocks noGrp="1" noChangeAspect="1"/>
          </p:cNvPicPr>
          <p:nvPr>
            <p:ph sz="half" idx="2"/>
          </p:nvPr>
        </p:nvPicPr>
        <p:blipFill>
          <a:blip r:embed="rId3"/>
          <a:stretch>
            <a:fillRect/>
          </a:stretch>
        </p:blipFill>
        <p:spPr>
          <a:xfrm>
            <a:off x="6426200" y="1508168"/>
            <a:ext cx="5181600" cy="3217412"/>
          </a:xfrm>
        </p:spPr>
      </p:pic>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 from the Lawrence Livermore National Laboratory Computing: https://</a:t>
            </a:r>
            <a:r>
              <a:rPr lang="en-US" sz="1000" dirty="0" err="1"/>
              <a:t>computing.llnl.gov</a:t>
            </a:r>
            <a:r>
              <a:rPr lang="en-US" sz="1000" dirty="0"/>
              <a:t>/</a:t>
            </a:r>
            <a:endParaRPr lang="en-US" sz="200" dirty="0"/>
          </a:p>
        </p:txBody>
      </p:sp>
    </p:spTree>
    <p:extLst>
      <p:ext uri="{BB962C8B-B14F-4D97-AF65-F5344CB8AC3E}">
        <p14:creationId xmlns:p14="http://schemas.microsoft.com/office/powerpoint/2010/main" val="100703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SISD &amp; SIMD</a:t>
            </a:r>
          </a:p>
        </p:txBody>
      </p:sp>
      <p:sp>
        <p:nvSpPr>
          <p:cNvPr id="3" name="Content Placeholder 2"/>
          <p:cNvSpPr>
            <a:spLocks noGrp="1"/>
          </p:cNvSpPr>
          <p:nvPr>
            <p:ph sz="half" idx="1"/>
          </p:nvPr>
        </p:nvSpPr>
        <p:spPr/>
        <p:txBody>
          <a:bodyPr>
            <a:normAutofit lnSpcReduction="10000"/>
          </a:bodyPr>
          <a:lstStyle/>
          <a:p>
            <a:r>
              <a:rPr lang="en-US" dirty="0">
                <a:solidFill>
                  <a:srgbClr val="FFFF00"/>
                </a:solidFill>
              </a:rPr>
              <a:t>Single Instruction, Single Data (SISD): </a:t>
            </a:r>
            <a:r>
              <a:rPr lang="en-US" dirty="0"/>
              <a:t>a single processing unit performs a single instruction on a single data stream during one clock cycle.</a:t>
            </a:r>
          </a:p>
          <a:p>
            <a:r>
              <a:rPr lang="en-US" dirty="0">
                <a:solidFill>
                  <a:srgbClr val="FFFF00"/>
                </a:solidFill>
              </a:rPr>
              <a:t>Single Instruction, Multiple Data (SIMD):</a:t>
            </a:r>
            <a:r>
              <a:rPr lang="en-US" dirty="0"/>
              <a:t> a single instruction is executed by multiple processing units on different data elements at any given clock cycle.</a:t>
            </a:r>
            <a:endParaRPr lang="en-US" dirty="0">
              <a:solidFill>
                <a:srgbClr val="FFFF00"/>
              </a:solidFill>
            </a:endParaRPr>
          </a:p>
        </p:txBody>
      </p:sp>
      <p:sp>
        <p:nvSpPr>
          <p:cNvPr id="5" name="Slide Number Placeholder 4"/>
          <p:cNvSpPr>
            <a:spLocks noGrp="1"/>
          </p:cNvSpPr>
          <p:nvPr>
            <p:ph type="sldNum" sz="quarter" idx="10"/>
          </p:nvPr>
        </p:nvSpPr>
        <p:spPr/>
        <p:txBody>
          <a:bodyPr/>
          <a:lstStyle/>
          <a:p>
            <a:fld id="{2BE017B6-6466-CA44-A203-DCC007137B39}" type="slidenum">
              <a:rPr lang="en-US" smtClean="0"/>
              <a:pPr/>
              <a:t>10</a:t>
            </a:fld>
            <a:endParaRPr lang="en-US" dirty="0"/>
          </a:p>
        </p:txBody>
      </p:sp>
      <p:sp>
        <p:nvSpPr>
          <p:cNvPr id="10" name="TextBox 9">
            <a:extLst>
              <a:ext uri="{FF2B5EF4-FFF2-40B4-BE49-F238E27FC236}">
                <a16:creationId xmlns:a16="http://schemas.microsoft.com/office/drawing/2014/main" id="{27EB1256-9010-DA48-87EA-8E850E244B2A}"/>
              </a:ext>
            </a:extLst>
          </p:cNvPr>
          <p:cNvSpPr txBox="1"/>
          <p:nvPr/>
        </p:nvSpPr>
        <p:spPr>
          <a:xfrm>
            <a:off x="6071432" y="6457890"/>
            <a:ext cx="4751465" cy="400110"/>
          </a:xfrm>
          <a:prstGeom prst="rect">
            <a:avLst/>
          </a:prstGeom>
          <a:noFill/>
        </p:spPr>
        <p:txBody>
          <a:bodyPr wrap="square" rtlCol="0">
            <a:spAutoFit/>
          </a:bodyPr>
          <a:lstStyle/>
          <a:p>
            <a:r>
              <a:rPr lang="en-US" sz="1000" dirty="0"/>
              <a:t>Images from the Lawrence Livermore National Laboratory Computing: https://</a:t>
            </a:r>
            <a:r>
              <a:rPr lang="en-US" sz="1000" dirty="0" err="1"/>
              <a:t>computing.llnl.gov</a:t>
            </a:r>
            <a:r>
              <a:rPr lang="en-US" sz="1000" dirty="0"/>
              <a:t>/</a:t>
            </a:r>
            <a:endParaRPr lang="en-US" sz="200" dirty="0"/>
          </a:p>
        </p:txBody>
      </p:sp>
      <p:pic>
        <p:nvPicPr>
          <p:cNvPr id="8" name="Content Placeholder 7">
            <a:extLst>
              <a:ext uri="{FF2B5EF4-FFF2-40B4-BE49-F238E27FC236}">
                <a16:creationId xmlns:a16="http://schemas.microsoft.com/office/drawing/2014/main" id="{1DC8BD30-3398-1941-9986-B47565234CA6}"/>
              </a:ext>
            </a:extLst>
          </p:cNvPr>
          <p:cNvPicPr>
            <a:picLocks noGrp="1" noChangeAspect="1"/>
          </p:cNvPicPr>
          <p:nvPr>
            <p:ph sz="half" idx="2"/>
          </p:nvPr>
        </p:nvPicPr>
        <p:blipFill>
          <a:blip r:embed="rId3"/>
          <a:stretch>
            <a:fillRect/>
          </a:stretch>
        </p:blipFill>
        <p:spPr>
          <a:xfrm>
            <a:off x="6325875" y="1690688"/>
            <a:ext cx="5734916" cy="1607123"/>
          </a:xfrm>
        </p:spPr>
      </p:pic>
      <p:pic>
        <p:nvPicPr>
          <p:cNvPr id="12" name="Picture 11">
            <a:extLst>
              <a:ext uri="{FF2B5EF4-FFF2-40B4-BE49-F238E27FC236}">
                <a16:creationId xmlns:a16="http://schemas.microsoft.com/office/drawing/2014/main" id="{F6A1B0C9-9A55-C14F-B3D8-965CDA2CE530}"/>
              </a:ext>
            </a:extLst>
          </p:cNvPr>
          <p:cNvPicPr>
            <a:picLocks noChangeAspect="1"/>
          </p:cNvPicPr>
          <p:nvPr/>
        </p:nvPicPr>
        <p:blipFill>
          <a:blip r:embed="rId4"/>
          <a:stretch>
            <a:fillRect/>
          </a:stretch>
        </p:blipFill>
        <p:spPr>
          <a:xfrm>
            <a:off x="6325875" y="3522689"/>
            <a:ext cx="5701024" cy="1620397"/>
          </a:xfrm>
          <a:prstGeom prst="rect">
            <a:avLst/>
          </a:prstGeom>
        </p:spPr>
      </p:pic>
    </p:spTree>
    <p:extLst>
      <p:ext uri="{BB962C8B-B14F-4D97-AF65-F5344CB8AC3E}">
        <p14:creationId xmlns:p14="http://schemas.microsoft.com/office/powerpoint/2010/main" val="3372047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2C4460A-6710-1146-8863-0F9A6FDA9F11}" vid="{3C52ADA3-3064-4249-9D2B-2CA6EDD8E2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NU_CPS_PresentationTemplate_04.16.19</Template>
  <TotalTime>15953</TotalTime>
  <Words>8049</Words>
  <Application>Microsoft Macintosh PowerPoint</Application>
  <PresentationFormat>Widescreen</PresentationFormat>
  <Paragraphs>615</Paragraphs>
  <Slides>47</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Cambria Math</vt:lpstr>
      <vt:lpstr>Courier New</vt:lpstr>
      <vt:lpstr>Real Head Pro</vt:lpstr>
      <vt:lpstr>Real Text Pro</vt:lpstr>
      <vt:lpstr>Real Text Pro Demibold</vt:lpstr>
      <vt:lpstr>Office Theme</vt:lpstr>
      <vt:lpstr>Introduction to HPC and Parallel Computing</vt:lpstr>
      <vt:lpstr>PowerPoint Presentation</vt:lpstr>
      <vt:lpstr>PowerPoint Presentation</vt:lpstr>
      <vt:lpstr>What is HPC?</vt:lpstr>
      <vt:lpstr>General terminology</vt:lpstr>
      <vt:lpstr>General terminology</vt:lpstr>
      <vt:lpstr>Parallel Computing Architectures</vt:lpstr>
      <vt:lpstr>Parallel computing architecture models</vt:lpstr>
      <vt:lpstr>SISD &amp; SIMD</vt:lpstr>
      <vt:lpstr>MISD &amp; MIMD</vt:lpstr>
      <vt:lpstr>Parallel Memory Architectures</vt:lpstr>
      <vt:lpstr>Parallel memory </vt:lpstr>
      <vt:lpstr>Parallel Programming Models</vt:lpstr>
      <vt:lpstr>Parallel programming models</vt:lpstr>
      <vt:lpstr>Shared memory models</vt:lpstr>
      <vt:lpstr>Exercise 1  Shared Memory Parallelization using OpenMP</vt:lpstr>
      <vt:lpstr>Exercise 1 Shared memory parallelization using OpenMP</vt:lpstr>
      <vt:lpstr>Exercise 1 Task 1: code compilation</vt:lpstr>
      <vt:lpstr>Exercise 1 Task 2: SLURM parallel job</vt:lpstr>
      <vt:lpstr>Exercise 1 Task 3: Calculate basic performance</vt:lpstr>
      <vt:lpstr>Parallel Programming Models (Cont.)</vt:lpstr>
      <vt:lpstr>Distributed memory - message passing model </vt:lpstr>
      <vt:lpstr>MPI on Discovery</vt:lpstr>
      <vt:lpstr>Exercise 2  Distributed Memory Parallelization using MPI</vt:lpstr>
      <vt:lpstr>Exercise 2 Distributed memory parallelization using MPI</vt:lpstr>
      <vt:lpstr>Exercise 2  Task 1: MPI-Python script</vt:lpstr>
      <vt:lpstr>Exercise 2 Task 2: Run the Python job</vt:lpstr>
      <vt:lpstr>Exercise 2 Task 3: Calculate basic performance</vt:lpstr>
      <vt:lpstr>Parallel Programming Models (Cont.)</vt:lpstr>
      <vt:lpstr>Data parallel model  (PGAS)</vt:lpstr>
      <vt:lpstr>Hybrid model</vt:lpstr>
      <vt:lpstr>Evaluating advanced performance metrics</vt:lpstr>
      <vt:lpstr>Performance evaluation</vt:lpstr>
      <vt:lpstr>Performance metrics</vt:lpstr>
      <vt:lpstr>Performance metrics</vt:lpstr>
      <vt:lpstr>Exercise 3 Evaluating advanced performance metrics</vt:lpstr>
      <vt:lpstr>Exercise 3 Evaluating advanced performance metrics</vt:lpstr>
      <vt:lpstr>Exercise 3  Tasks 1,2: Speedup &amp; Efficiency</vt:lpstr>
      <vt:lpstr>Exercise 3  Tasks 3: Evaluate scaling (optional)</vt:lpstr>
      <vt:lpstr>Thank you for your participation in this RC tutorial!  Visit our website: https://rc.northeastern.edu/  Enjoy your computing!</vt:lpstr>
      <vt:lpstr>Supplemental Material</vt:lpstr>
      <vt:lpstr>Amdahl’s Law</vt:lpstr>
      <vt:lpstr>Gustafson’s Law:</vt:lpstr>
      <vt:lpstr>Increase MPI performance with InfiniBand</vt:lpstr>
      <vt:lpstr>Run InfiniBand-supported MPI on Discovery</vt:lpstr>
      <vt:lpstr>Enabling InfiniBand Support in Python (optional):</vt:lpstr>
      <vt:lpstr>Exercise 4 – Infiniband MPI (optional)</vt:lpstr>
    </vt:vector>
  </TitlesOfParts>
  <Manager/>
  <Company>Northeastern</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Title Here</dc:title>
  <dc:subject/>
  <dc:creator>Cho, Julia</dc:creator>
  <cp:keywords/>
  <dc:description/>
  <cp:lastModifiedBy>Levi, Mariana</cp:lastModifiedBy>
  <cp:revision>83</cp:revision>
  <cp:lastPrinted>2019-03-27T19:18:08Z</cp:lastPrinted>
  <dcterms:created xsi:type="dcterms:W3CDTF">2019-05-16T14:42:28Z</dcterms:created>
  <dcterms:modified xsi:type="dcterms:W3CDTF">2020-11-05T17:23:17Z</dcterms:modified>
  <cp:category/>
</cp:coreProperties>
</file>